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17"/>
  </p:notesMasterIdLst>
  <p:sldIdLst>
    <p:sldId id="256" r:id="rId2"/>
    <p:sldId id="258" r:id="rId3"/>
    <p:sldId id="257" r:id="rId4"/>
    <p:sldId id="259" r:id="rId5"/>
    <p:sldId id="260" r:id="rId6"/>
    <p:sldId id="261" r:id="rId7"/>
    <p:sldId id="263" r:id="rId8"/>
    <p:sldId id="264" r:id="rId9"/>
    <p:sldId id="265" r:id="rId10"/>
    <p:sldId id="287" r:id="rId11"/>
    <p:sldId id="289" r:id="rId12"/>
    <p:sldId id="288" r:id="rId13"/>
    <p:sldId id="290" r:id="rId14"/>
    <p:sldId id="285" r:id="rId15"/>
    <p:sldId id="286" r:id="rId16"/>
  </p:sldIdLst>
  <p:sldSz cx="9144000" cy="5143500" type="screen16x9"/>
  <p:notesSz cx="6858000" cy="9144000"/>
  <p:embeddedFontLst>
    <p:embeddedFont>
      <p:font typeface="Century" panose="02040604050505020304" pitchFamily="18" charset="0"/>
      <p:regular r:id="rId18"/>
    </p:embeddedFont>
    <p:embeddedFont>
      <p:font typeface="Mulish" panose="020B0604020202020204" charset="0"/>
      <p:regular r:id="rId19"/>
      <p:bold r:id="rId20"/>
      <p:italic r:id="rId21"/>
      <p:boldItalic r:id="rId22"/>
    </p:embeddedFont>
    <p:embeddedFont>
      <p:font typeface="Red Hat Display" panose="020B0604020202020204" charset="0"/>
      <p:regular r:id="rId23"/>
      <p:bold r:id="rId24"/>
      <p:italic r:id="rId25"/>
      <p:boldItalic r:id="rId26"/>
    </p:embeddedFont>
    <p:embeddedFont>
      <p:font typeface="Roboto Condensed Light" panose="02000000000000000000" pitchFamily="2" charset="0"/>
      <p:regular r:id="rId27"/>
      <p: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CDA0D0-A984-455E-B27B-A76D00DE478E}" v="2" dt="2023-06-26T11:45:50.909"/>
  </p1510:revLst>
</p1510:revInfo>
</file>

<file path=ppt/tableStyles.xml><?xml version="1.0" encoding="utf-8"?>
<a:tblStyleLst xmlns:a="http://schemas.openxmlformats.org/drawingml/2006/main" def="{1A90B3C0-48A7-4501-861C-E171B305D8B5}">
  <a:tblStyle styleId="{1A90B3C0-48A7-4501-861C-E171B305D8B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787" y="365"/>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on Noronha" userId="5001e4f524819a42" providerId="LiveId" clId="{72CDA0D0-A984-455E-B27B-A76D00DE478E}"/>
    <pc:docChg chg="custSel addSld modSld">
      <pc:chgData name="Jason Noronha" userId="5001e4f524819a42" providerId="LiveId" clId="{72CDA0D0-A984-455E-B27B-A76D00DE478E}" dt="2023-06-26T11:46:16.424" v="29" actId="1076"/>
      <pc:docMkLst>
        <pc:docMk/>
      </pc:docMkLst>
      <pc:sldChg chg="addSp delSp modSp add mod delAnim modAnim">
        <pc:chgData name="Jason Noronha" userId="5001e4f524819a42" providerId="LiveId" clId="{72CDA0D0-A984-455E-B27B-A76D00DE478E}" dt="2023-06-26T11:46:16.424" v="29" actId="1076"/>
        <pc:sldMkLst>
          <pc:docMk/>
          <pc:sldMk cId="2319593937" sldId="290"/>
        </pc:sldMkLst>
        <pc:spChg chg="mod">
          <ac:chgData name="Jason Noronha" userId="5001e4f524819a42" providerId="LiveId" clId="{72CDA0D0-A984-455E-B27B-A76D00DE478E}" dt="2023-06-26T11:45:40.522" v="20" actId="20577"/>
          <ac:spMkLst>
            <pc:docMk/>
            <pc:sldMk cId="2319593937" sldId="290"/>
            <ac:spMk id="2" creationId="{17C79B71-9997-4FE5-BF68-821CA5AC5190}"/>
          </ac:spMkLst>
        </pc:spChg>
        <pc:picChg chg="add mod">
          <ac:chgData name="Jason Noronha" userId="5001e4f524819a42" providerId="LiveId" clId="{72CDA0D0-A984-455E-B27B-A76D00DE478E}" dt="2023-06-26T11:46:16.424" v="29" actId="1076"/>
          <ac:picMkLst>
            <pc:docMk/>
            <pc:sldMk cId="2319593937" sldId="290"/>
            <ac:picMk id="3" creationId="{33FB7243-56E5-1874-336B-D4D20A11C3E5}"/>
          </ac:picMkLst>
        </pc:picChg>
        <pc:picChg chg="del">
          <ac:chgData name="Jason Noronha" userId="5001e4f524819a42" providerId="LiveId" clId="{72CDA0D0-A984-455E-B27B-A76D00DE478E}" dt="2023-06-26T11:45:29.323" v="1" actId="478"/>
          <ac:picMkLst>
            <pc:docMk/>
            <pc:sldMk cId="2319593937" sldId="290"/>
            <ac:picMk id="4" creationId="{3C46EAE5-FDEF-75DB-2CF2-59E34EFCF465}"/>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Vallabh\Downloads\Project%202%20-%20Finance%20(8%20PM%20-%209%20PM)\Project%202%20-%20Finance%20(8%20PM%20-%209%20PM)\Finance%20Project%20(2).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[Finance Project (2).xlsx]KPI 3!PivotTable5</c:name>
    <c:fmtId val="13"/>
  </c:pivotSource>
  <c:chart>
    <c:title>
      <c:tx>
        <c:rich>
          <a:bodyPr rot="0" spcFirstLastPara="1" vertOverflow="ellipsis" vert="horz" wrap="square" anchor="ctr" anchorCtr="1"/>
          <a:lstStyle/>
          <a:p>
            <a:pPr>
              <a:defRPr lang="en-US" sz="1600" b="0" i="0" u="none" strike="noStrike" kern="1200" spc="0" baseline="0">
                <a:solidFill>
                  <a:schemeClr val="bg1"/>
                </a:solidFill>
                <a:latin typeface="Times New Roman" panose="02020603050405020304" pitchFamily="18" charset="0"/>
                <a:ea typeface="+mn-ea"/>
                <a:cs typeface="Times New Roman" panose="02020603050405020304" pitchFamily="18" charset="0"/>
              </a:defRPr>
            </a:pPr>
            <a:r>
              <a:rPr lang="en-IN" sz="1600">
                <a:solidFill>
                  <a:schemeClr val="bg1"/>
                </a:solidFill>
                <a:effectLst/>
                <a:latin typeface="Times New Roman" panose="02020603050405020304" pitchFamily="18" charset="0"/>
                <a:cs typeface="Times New Roman" panose="02020603050405020304" pitchFamily="18" charset="0"/>
              </a:rPr>
              <a:t>TOTAL</a:t>
            </a:r>
            <a:r>
              <a:rPr lang="en-IN" sz="1600" baseline="0">
                <a:solidFill>
                  <a:schemeClr val="bg1"/>
                </a:solidFill>
                <a:effectLst/>
                <a:latin typeface="Times New Roman" panose="02020603050405020304" pitchFamily="18" charset="0"/>
                <a:cs typeface="Times New Roman" panose="02020603050405020304" pitchFamily="18" charset="0"/>
              </a:rPr>
              <a:t> </a:t>
            </a:r>
            <a:r>
              <a:rPr lang="en-IN" sz="1600">
                <a:solidFill>
                  <a:schemeClr val="bg1"/>
                </a:solidFill>
                <a:effectLst/>
                <a:latin typeface="Times New Roman" panose="02020603050405020304" pitchFamily="18" charset="0"/>
                <a:cs typeface="Times New Roman" panose="02020603050405020304" pitchFamily="18" charset="0"/>
              </a:rPr>
              <a:t>PAYMENT FOR VERIFIED STATUS Vs TOTAL PAYMENT FOR NON</a:t>
            </a:r>
            <a:r>
              <a:rPr lang="en-IN" sz="1600" baseline="0">
                <a:solidFill>
                  <a:schemeClr val="bg1"/>
                </a:solidFill>
                <a:effectLst/>
                <a:latin typeface="Times New Roman" panose="02020603050405020304" pitchFamily="18" charset="0"/>
                <a:cs typeface="Times New Roman" panose="02020603050405020304" pitchFamily="18" charset="0"/>
              </a:rPr>
              <a:t> </a:t>
            </a:r>
            <a:r>
              <a:rPr lang="en-IN" sz="1600">
                <a:solidFill>
                  <a:schemeClr val="bg1"/>
                </a:solidFill>
                <a:effectLst/>
                <a:latin typeface="Times New Roman" panose="02020603050405020304" pitchFamily="18" charset="0"/>
                <a:cs typeface="Times New Roman" panose="02020603050405020304" pitchFamily="18" charset="0"/>
              </a:rPr>
              <a:t>VERIFIED STATUS</a:t>
            </a:r>
          </a:p>
        </c:rich>
      </c:tx>
      <c:layout>
        <c:manualLayout>
          <c:xMode val="edge"/>
          <c:yMode val="edge"/>
          <c:x val="0.13930380093354364"/>
          <c:y val="6.88454808842245E-2"/>
        </c:manualLayout>
      </c:layout>
      <c:overlay val="0"/>
      <c:spPr>
        <a:noFill/>
        <a:ln>
          <a:noFill/>
        </a:ln>
        <a:effectLst/>
      </c:spPr>
      <c:txPr>
        <a:bodyPr rot="0" spcFirstLastPara="1" vertOverflow="ellipsis" vert="horz" wrap="square" anchor="ctr" anchorCtr="1"/>
        <a:lstStyle/>
        <a:p>
          <a:pPr>
            <a:defRPr lang="en-US" sz="1600" b="0" i="0" u="none" strike="noStrike" kern="1200" spc="0" baseline="0">
              <a:solidFill>
                <a:schemeClr val="bg1"/>
              </a:solidFill>
              <a:latin typeface="Times New Roman" panose="02020603050405020304" pitchFamily="18" charset="0"/>
              <a:ea typeface="+mn-ea"/>
              <a:cs typeface="Times New Roman" panose="02020603050405020304" pitchFamily="18" charset="0"/>
            </a:defRPr>
          </a:pPr>
          <a:endParaRPr lang="en-US"/>
        </a:p>
      </c:txPr>
    </c:title>
    <c:autoTitleDeleted val="0"/>
    <c:pivotFmts>
      <c:pivotFmt>
        <c:idx val="0"/>
        <c:spPr>
          <a:solidFill>
            <a:schemeClr val="accent1">
              <a:lumMod val="20000"/>
              <a:lumOff val="80000"/>
            </a:schemeClr>
          </a:solidFill>
          <a:ln>
            <a:noFill/>
          </a:ln>
          <a:effectLst/>
        </c:spPr>
        <c:marker>
          <c:symbol val="none"/>
        </c:marker>
        <c:dLbl>
          <c:idx val="0"/>
          <c:spPr>
            <a:solidFill>
              <a:schemeClr val="bg1">
                <a:lumMod val="95000"/>
              </a:schemeClr>
            </a:solid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85000"/>
                      <a:lumOff val="1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F96FEF"/>
          </a:solidFill>
          <a:ln>
            <a:noFill/>
          </a:ln>
          <a:effectLst/>
        </c:spPr>
        <c:dLbl>
          <c:idx val="0"/>
          <c:layout>
            <c:manualLayout>
              <c:x val="-9.9959200326397421E-2"/>
              <c:y val="-0.15940488841657816"/>
            </c:manualLayout>
          </c:layout>
          <c:spPr>
            <a:solidFill>
              <a:schemeClr val="bg1"/>
            </a:solid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85000"/>
                      <a:lumOff val="1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rgbClr val="F72552"/>
          </a:solidFill>
          <a:ln>
            <a:noFill/>
          </a:ln>
          <a:effectLst/>
        </c:spPr>
        <c:dLbl>
          <c:idx val="0"/>
          <c:layout>
            <c:manualLayout>
              <c:x val="0.16523867809057521"/>
              <c:y val="1.0626992561105206E-2"/>
            </c:manualLayout>
          </c:layout>
          <c:spPr>
            <a:solidFill>
              <a:schemeClr val="bg1"/>
            </a:solid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85000"/>
                      <a:lumOff val="1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4">
              <a:lumMod val="40000"/>
              <a:lumOff val="60000"/>
            </a:schemeClr>
          </a:solidFill>
          <a:ln>
            <a:noFill/>
          </a:ln>
          <a:effectLst/>
        </c:spPr>
        <c:dLbl>
          <c:idx val="0"/>
          <c:layout>
            <c:manualLayout>
              <c:x val="0.11015911872705011"/>
              <c:y val="-7.0846617074034723E-2"/>
            </c:manualLayout>
          </c:layout>
          <c:spPr>
            <a:solidFill>
              <a:schemeClr val="bg1"/>
            </a:solid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85000"/>
                      <a:lumOff val="1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lumMod val="20000"/>
              <a:lumOff val="80000"/>
            </a:schemeClr>
          </a:solidFill>
          <a:ln>
            <a:noFill/>
          </a:ln>
          <a:effectLst/>
        </c:spPr>
        <c:marker>
          <c:symbol val="none"/>
        </c:marker>
        <c:dLbl>
          <c:idx val="0"/>
          <c:spPr>
            <a:solidFill>
              <a:schemeClr val="bg1">
                <a:lumMod val="95000"/>
              </a:schemeClr>
            </a:solid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85000"/>
                      <a:lumOff val="1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4">
              <a:lumMod val="40000"/>
              <a:lumOff val="60000"/>
            </a:schemeClr>
          </a:solidFill>
          <a:ln>
            <a:noFill/>
          </a:ln>
          <a:effectLst/>
        </c:spPr>
        <c:dLbl>
          <c:idx val="0"/>
          <c:layout>
            <c:manualLayout>
              <c:x val="0.11015911872705011"/>
              <c:y val="-7.0846617074034723E-2"/>
            </c:manualLayout>
          </c:layout>
          <c:spPr>
            <a:solidFill>
              <a:schemeClr val="bg1"/>
            </a:solid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85000"/>
                      <a:lumOff val="1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rgbClr val="F96FEF"/>
          </a:solidFill>
          <a:ln>
            <a:noFill/>
          </a:ln>
          <a:effectLst/>
        </c:spPr>
        <c:dLbl>
          <c:idx val="0"/>
          <c:layout>
            <c:manualLayout>
              <c:x val="-9.9959200326397421E-2"/>
              <c:y val="-0.15940488841657816"/>
            </c:manualLayout>
          </c:layout>
          <c:spPr>
            <a:solidFill>
              <a:schemeClr val="bg1"/>
            </a:solid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85000"/>
                      <a:lumOff val="1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lumMod val="20000"/>
              <a:lumOff val="80000"/>
            </a:schemeClr>
          </a:solidFill>
          <a:ln>
            <a:noFill/>
          </a:ln>
          <a:effectLst/>
        </c:spPr>
        <c:marker>
          <c:symbol val="none"/>
        </c:marker>
        <c:dLbl>
          <c:idx val="0"/>
          <c:spPr>
            <a:solidFill>
              <a:schemeClr val="bg1">
                <a:lumMod val="95000"/>
              </a:schemeClr>
            </a:solid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85000"/>
                      <a:lumOff val="1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4">
              <a:lumMod val="40000"/>
              <a:lumOff val="60000"/>
            </a:schemeClr>
          </a:solidFill>
          <a:ln>
            <a:noFill/>
          </a:ln>
          <a:effectLst/>
        </c:spPr>
        <c:dLbl>
          <c:idx val="0"/>
          <c:layout>
            <c:manualLayout>
              <c:x val="0.11015911872705011"/>
              <c:y val="-7.0846617074034723E-2"/>
            </c:manualLayout>
          </c:layout>
          <c:spPr>
            <a:solidFill>
              <a:schemeClr val="bg1"/>
            </a:solid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85000"/>
                      <a:lumOff val="1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9"/>
        <c:spPr>
          <a:solidFill>
            <a:srgbClr val="F96FEF"/>
          </a:solidFill>
          <a:ln>
            <a:noFill/>
          </a:ln>
          <a:effectLst/>
        </c:spPr>
        <c:dLbl>
          <c:idx val="0"/>
          <c:layout>
            <c:manualLayout>
              <c:x val="-9.9959200326397421E-2"/>
              <c:y val="-0.15940488841657816"/>
            </c:manualLayout>
          </c:layout>
          <c:spPr>
            <a:solidFill>
              <a:schemeClr val="bg1"/>
            </a:solid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85000"/>
                      <a:lumOff val="1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doughnutChart>
        <c:varyColors val="1"/>
        <c:ser>
          <c:idx val="0"/>
          <c:order val="0"/>
          <c:tx>
            <c:strRef>
              <c:f>'KPI 3'!$D$29</c:f>
              <c:strCache>
                <c:ptCount val="1"/>
                <c:pt idx="0">
                  <c:v>Total</c:v>
                </c:pt>
              </c:strCache>
            </c:strRef>
          </c:tx>
          <c:spPr>
            <a:solidFill>
              <a:schemeClr val="accent1">
                <a:lumMod val="20000"/>
                <a:lumOff val="80000"/>
              </a:schemeClr>
            </a:solidFill>
          </c:spPr>
          <c:dPt>
            <c:idx val="0"/>
            <c:bubble3D val="0"/>
            <c:spPr>
              <a:solidFill>
                <a:schemeClr val="accent4">
                  <a:lumMod val="40000"/>
                  <a:lumOff val="60000"/>
                </a:schemeClr>
              </a:solidFill>
              <a:ln>
                <a:noFill/>
              </a:ln>
              <a:effectLst/>
            </c:spPr>
            <c:extLst>
              <c:ext xmlns:c16="http://schemas.microsoft.com/office/drawing/2014/chart" uri="{C3380CC4-5D6E-409C-BE32-E72D297353CC}">
                <c16:uniqueId val="{00000001-E66E-4FE3-91E9-CBA50850EB34}"/>
              </c:ext>
            </c:extLst>
          </c:dPt>
          <c:dPt>
            <c:idx val="1"/>
            <c:bubble3D val="0"/>
            <c:spPr>
              <a:solidFill>
                <a:srgbClr val="F96FEF"/>
              </a:solidFill>
              <a:ln>
                <a:noFill/>
              </a:ln>
              <a:effectLst/>
            </c:spPr>
            <c:extLst>
              <c:ext xmlns:c16="http://schemas.microsoft.com/office/drawing/2014/chart" uri="{C3380CC4-5D6E-409C-BE32-E72D297353CC}">
                <c16:uniqueId val="{00000003-E66E-4FE3-91E9-CBA50850EB34}"/>
              </c:ext>
            </c:extLst>
          </c:dPt>
          <c:dLbls>
            <c:dLbl>
              <c:idx val="0"/>
              <c:layout>
                <c:manualLayout>
                  <c:x val="0.11015911872705011"/>
                  <c:y val="-7.0846617074034723E-2"/>
                </c:manualLayout>
              </c:layout>
              <c:spPr>
                <a:solidFill>
                  <a:schemeClr val="bg1"/>
                </a:solidFill>
                <a:ln>
                  <a:noFill/>
                </a:ln>
                <a:effectLst/>
              </c:spPr>
              <c:txPr>
                <a:bodyPr rot="0" spcFirstLastPara="1" vertOverflow="ellipsis" vert="horz" wrap="square" lIns="38100" tIns="19050" rIns="38100" bIns="19050" anchor="ctr" anchorCtr="1">
                  <a:spAutoFit/>
                </a:bodyPr>
                <a:lstStyle/>
                <a:p>
                  <a:pPr>
                    <a:defRPr lang="en-US" sz="1100" b="1" i="0" u="none" strike="noStrike" kern="1200" baseline="0">
                      <a:solidFill>
                        <a:schemeClr val="tx1">
                          <a:lumMod val="85000"/>
                          <a:lumOff val="1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66E-4FE3-91E9-CBA50850EB34}"/>
                </c:ext>
              </c:extLst>
            </c:dLbl>
            <c:dLbl>
              <c:idx val="1"/>
              <c:layout>
                <c:manualLayout>
                  <c:x val="-9.9959200326397421E-2"/>
                  <c:y val="-0.15940488841657816"/>
                </c:manualLayout>
              </c:layout>
              <c:spPr>
                <a:solidFill>
                  <a:schemeClr val="bg1"/>
                </a:solidFill>
                <a:ln>
                  <a:noFill/>
                </a:ln>
                <a:effectLst/>
              </c:spPr>
              <c:txPr>
                <a:bodyPr rot="0" spcFirstLastPara="1" vertOverflow="ellipsis" vert="horz" wrap="square" lIns="38100" tIns="19050" rIns="38100" bIns="19050" anchor="ctr" anchorCtr="1">
                  <a:spAutoFit/>
                </a:bodyPr>
                <a:lstStyle/>
                <a:p>
                  <a:pPr>
                    <a:defRPr lang="en-US" sz="1100" b="1" i="0" u="none" strike="noStrike" kern="1200" baseline="0">
                      <a:solidFill>
                        <a:schemeClr val="tx1">
                          <a:lumMod val="85000"/>
                          <a:lumOff val="1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66E-4FE3-91E9-CBA50850EB34}"/>
                </c:ext>
              </c:extLst>
            </c:dLbl>
            <c:spPr>
              <a:solidFill>
                <a:schemeClr val="bg1">
                  <a:lumMod val="95000"/>
                </a:schemeClr>
              </a:solidFill>
              <a:ln>
                <a:noFill/>
              </a:ln>
              <a:effectLst/>
            </c:spPr>
            <c:txPr>
              <a:bodyPr rot="0" spcFirstLastPara="1" vertOverflow="ellipsis" vert="horz" wrap="square" lIns="38100" tIns="19050" rIns="38100" bIns="19050" anchor="ctr" anchorCtr="1">
                <a:spAutoFit/>
              </a:bodyPr>
              <a:lstStyle/>
              <a:p>
                <a:pPr>
                  <a:defRPr lang="en-US" sz="1100" b="1" i="0" u="none" strike="noStrike" kern="1200" baseline="0">
                    <a:solidFill>
                      <a:schemeClr val="tx1">
                        <a:lumMod val="85000"/>
                        <a:lumOff val="1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'KPI 3'!$C$30:$C$32</c:f>
              <c:strCache>
                <c:ptCount val="2"/>
                <c:pt idx="0">
                  <c:v>Not Verified</c:v>
                </c:pt>
                <c:pt idx="1">
                  <c:v>Verified</c:v>
                </c:pt>
              </c:strCache>
            </c:strRef>
          </c:cat>
          <c:val>
            <c:numRef>
              <c:f>'KPI 3'!$D$30:$D$32</c:f>
              <c:numCache>
                <c:formatCode>"$"#,##0</c:formatCode>
                <c:ptCount val="2"/>
                <c:pt idx="0">
                  <c:v>153541418.21059799</c:v>
                </c:pt>
                <c:pt idx="1">
                  <c:v>219892307.51083753</c:v>
                </c:pt>
              </c:numCache>
            </c:numRef>
          </c:val>
          <c:extLst>
            <c:ext xmlns:c16="http://schemas.microsoft.com/office/drawing/2014/chart" uri="{C3380CC4-5D6E-409C-BE32-E72D297353CC}">
              <c16:uniqueId val="{00000006-E66E-4FE3-91E9-CBA50850EB34}"/>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overlay val="0"/>
      <c:spPr>
        <a:noFill/>
        <a:ln>
          <a:noFill/>
        </a:ln>
        <a:effectLst/>
      </c:spPr>
      <c:txPr>
        <a:bodyPr rot="0" spcFirstLastPara="1" vertOverflow="ellipsis" vert="horz" wrap="square" anchor="ctr" anchorCtr="1"/>
        <a:lstStyle/>
        <a:p>
          <a:pPr>
            <a:defRPr lang="en-US" sz="900" b="0" i="0" u="none" strike="noStrike" kern="1200" baseline="0">
              <a:solidFill>
                <a:schemeClr val="bg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gradFill>
      <a:gsLst>
        <a:gs pos="48000">
          <a:schemeClr val="accent1">
            <a:lumMod val="50000"/>
          </a:schemeClr>
        </a:gs>
        <a:gs pos="100000">
          <a:schemeClr val="accent1">
            <a:lumMod val="60000"/>
            <a:lumOff val="40000"/>
          </a:schemeClr>
        </a:gs>
      </a:gsLst>
      <a:lin ang="16200000" scaled="1"/>
    </a:gra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d6fc454c64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d6fc454c64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26d6febbbc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26d6febbbc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f8cf4f0f6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f8cf4f0f6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f8cf4f0f6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f8cf4f0f6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10" name="Google Shape;10;p2"/>
          <p:cNvSpPr txBox="1">
            <a:spLocks noGrp="1"/>
          </p:cNvSpPr>
          <p:nvPr>
            <p:ph type="ctrTitle"/>
          </p:nvPr>
        </p:nvSpPr>
        <p:spPr>
          <a:xfrm>
            <a:off x="713100" y="1290106"/>
            <a:ext cx="7698300" cy="15822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490850" y="3377594"/>
            <a:ext cx="4162500" cy="475800"/>
          </a:xfrm>
          <a:prstGeom prst="rect">
            <a:avLst/>
          </a:prstGeom>
          <a:solidFill>
            <a:schemeClr val="dk1"/>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2" name="Google Shape;12;p2"/>
          <p:cNvPicPr preferRelativeResize="0"/>
          <p:nvPr/>
        </p:nvPicPr>
        <p:blipFill>
          <a:blip r:embed="rId3">
            <a:alphaModFix/>
          </a:blip>
          <a:stretch>
            <a:fillRect/>
          </a:stretch>
        </p:blipFill>
        <p:spPr>
          <a:xfrm>
            <a:off x="-437250" y="3724546"/>
            <a:ext cx="1695466" cy="1849854"/>
          </a:xfrm>
          <a:prstGeom prst="rect">
            <a:avLst/>
          </a:prstGeom>
          <a:noFill/>
          <a:ln>
            <a:noFill/>
          </a:ln>
          <a:effectLst>
            <a:outerShdw blurRad="57150" dist="19050" dir="5400000" algn="bl" rotWithShape="0">
              <a:schemeClr val="dk1">
                <a:alpha val="20000"/>
              </a:schemeClr>
            </a:outerShdw>
          </a:effectLst>
        </p:spPr>
      </p:pic>
      <p:pic>
        <p:nvPicPr>
          <p:cNvPr id="13" name="Google Shape;13;p2"/>
          <p:cNvPicPr preferRelativeResize="0"/>
          <p:nvPr/>
        </p:nvPicPr>
        <p:blipFill>
          <a:blip r:embed="rId3">
            <a:alphaModFix/>
          </a:blip>
          <a:stretch>
            <a:fillRect/>
          </a:stretch>
        </p:blipFill>
        <p:spPr>
          <a:xfrm rot="3650603">
            <a:off x="61636" y="-335896"/>
            <a:ext cx="1302927" cy="1421568"/>
          </a:xfrm>
          <a:prstGeom prst="rect">
            <a:avLst/>
          </a:prstGeom>
          <a:noFill/>
          <a:ln>
            <a:noFill/>
          </a:ln>
          <a:effectLst>
            <a:outerShdw blurRad="57150" dist="19050" dir="5400000" algn="bl" rotWithShape="0">
              <a:schemeClr val="dk1">
                <a:alpha val="20000"/>
              </a:schemeClr>
            </a:outerShdw>
          </a:effectLst>
        </p:spPr>
      </p:pic>
      <p:pic>
        <p:nvPicPr>
          <p:cNvPr id="14" name="Google Shape;14;p2"/>
          <p:cNvPicPr preferRelativeResize="0"/>
          <p:nvPr/>
        </p:nvPicPr>
        <p:blipFill>
          <a:blip r:embed="rId4">
            <a:alphaModFix/>
          </a:blip>
          <a:stretch>
            <a:fillRect/>
          </a:stretch>
        </p:blipFill>
        <p:spPr>
          <a:xfrm>
            <a:off x="7198800" y="3853396"/>
            <a:ext cx="1896458" cy="1849854"/>
          </a:xfrm>
          <a:prstGeom prst="rect">
            <a:avLst/>
          </a:prstGeom>
          <a:noFill/>
          <a:ln>
            <a:noFill/>
          </a:ln>
          <a:effectLst>
            <a:outerShdw blurRad="57150" dist="19050" dir="5400000" algn="bl" rotWithShape="0">
              <a:schemeClr val="dk1">
                <a:alpha val="20000"/>
              </a:schemeClr>
            </a:outerShdw>
          </a:effectLst>
        </p:spPr>
      </p:pic>
      <p:pic>
        <p:nvPicPr>
          <p:cNvPr id="15" name="Google Shape;15;p2"/>
          <p:cNvPicPr preferRelativeResize="0"/>
          <p:nvPr/>
        </p:nvPicPr>
        <p:blipFill>
          <a:blip r:embed="rId4">
            <a:alphaModFix/>
          </a:blip>
          <a:stretch>
            <a:fillRect/>
          </a:stretch>
        </p:blipFill>
        <p:spPr>
          <a:xfrm rot="2445532">
            <a:off x="7489575" y="-455507"/>
            <a:ext cx="1474849" cy="1438610"/>
          </a:xfrm>
          <a:prstGeom prst="rect">
            <a:avLst/>
          </a:prstGeom>
          <a:noFill/>
          <a:ln>
            <a:noFill/>
          </a:ln>
          <a:effectLst>
            <a:outerShdw blurRad="57150" dist="19050" dir="5400000" algn="bl" rotWithShape="0">
              <a:schemeClr val="dk1">
                <a:alpha val="20000"/>
              </a:schemeClr>
            </a:outerShdw>
          </a:effec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31"/>
        <p:cNvGrpSpPr/>
        <p:nvPr/>
      </p:nvGrpSpPr>
      <p:grpSpPr>
        <a:xfrm>
          <a:off x="0" y="0"/>
          <a:ext cx="0" cy="0"/>
          <a:chOff x="0" y="0"/>
          <a:chExt cx="0" cy="0"/>
        </a:xfrm>
      </p:grpSpPr>
      <p:pic>
        <p:nvPicPr>
          <p:cNvPr id="132" name="Google Shape;132;p17"/>
          <p:cNvPicPr preferRelativeResize="0"/>
          <p:nvPr/>
        </p:nvPicPr>
        <p:blipFill rotWithShape="1">
          <a:blip r:embed="rId2">
            <a:alphaModFix/>
          </a:blip>
          <a:srcRect/>
          <a:stretch/>
        </p:blipFill>
        <p:spPr>
          <a:xfrm>
            <a:off x="0" y="0"/>
            <a:ext cx="9144003" cy="5143501"/>
          </a:xfrm>
          <a:prstGeom prst="rect">
            <a:avLst/>
          </a:prstGeom>
          <a:noFill/>
          <a:ln>
            <a:noFill/>
          </a:ln>
        </p:spPr>
      </p:pic>
      <p:pic>
        <p:nvPicPr>
          <p:cNvPr id="133" name="Google Shape;133;p17"/>
          <p:cNvPicPr preferRelativeResize="0"/>
          <p:nvPr/>
        </p:nvPicPr>
        <p:blipFill>
          <a:blip r:embed="rId3">
            <a:alphaModFix/>
          </a:blip>
          <a:stretch>
            <a:fillRect/>
          </a:stretch>
        </p:blipFill>
        <p:spPr>
          <a:xfrm rot="1361410">
            <a:off x="7419075" y="-690732"/>
            <a:ext cx="1474849" cy="1438610"/>
          </a:xfrm>
          <a:prstGeom prst="rect">
            <a:avLst/>
          </a:prstGeom>
          <a:noFill/>
          <a:ln>
            <a:noFill/>
          </a:ln>
          <a:effectLst>
            <a:outerShdw blurRad="57150" dist="19050" dir="5400000" algn="bl" rotWithShape="0">
              <a:schemeClr val="dk1">
                <a:alpha val="20000"/>
              </a:schemeClr>
            </a:outerShdw>
          </a:effectLst>
        </p:spPr>
      </p:pic>
      <p:pic>
        <p:nvPicPr>
          <p:cNvPr id="134" name="Google Shape;134;p17"/>
          <p:cNvPicPr preferRelativeResize="0"/>
          <p:nvPr/>
        </p:nvPicPr>
        <p:blipFill>
          <a:blip r:embed="rId3">
            <a:alphaModFix/>
          </a:blip>
          <a:stretch>
            <a:fillRect/>
          </a:stretch>
        </p:blipFill>
        <p:spPr>
          <a:xfrm rot="5190106">
            <a:off x="1601363" y="-600643"/>
            <a:ext cx="1386249" cy="1352159"/>
          </a:xfrm>
          <a:prstGeom prst="rect">
            <a:avLst/>
          </a:prstGeom>
          <a:noFill/>
          <a:ln>
            <a:noFill/>
          </a:ln>
          <a:effectLst>
            <a:outerShdw blurRad="57150" dist="19050" dir="5400000" algn="bl" rotWithShape="0">
              <a:schemeClr val="dk1">
                <a:alpha val="20000"/>
              </a:schemeClr>
            </a:outerShdw>
          </a:effectLst>
        </p:spPr>
      </p:pic>
      <p:pic>
        <p:nvPicPr>
          <p:cNvPr id="135" name="Google Shape;135;p17"/>
          <p:cNvPicPr preferRelativeResize="0"/>
          <p:nvPr/>
        </p:nvPicPr>
        <p:blipFill>
          <a:blip r:embed="rId3">
            <a:alphaModFix/>
          </a:blip>
          <a:stretch>
            <a:fillRect/>
          </a:stretch>
        </p:blipFill>
        <p:spPr>
          <a:xfrm rot="2517954">
            <a:off x="-535162" y="3707333"/>
            <a:ext cx="1386249" cy="1352158"/>
          </a:xfrm>
          <a:prstGeom prst="rect">
            <a:avLst/>
          </a:prstGeom>
          <a:noFill/>
          <a:ln>
            <a:noFill/>
          </a:ln>
          <a:effectLst>
            <a:outerShdw blurRad="57150" dist="19050" dir="5400000" algn="bl" rotWithShape="0">
              <a:schemeClr val="dk1">
                <a:alpha val="20000"/>
              </a:schemeClr>
            </a:outerShdw>
          </a:effectLst>
        </p:spPr>
      </p:pic>
      <p:pic>
        <p:nvPicPr>
          <p:cNvPr id="136" name="Google Shape;136;p17"/>
          <p:cNvPicPr preferRelativeResize="0"/>
          <p:nvPr/>
        </p:nvPicPr>
        <p:blipFill>
          <a:blip r:embed="rId3">
            <a:alphaModFix/>
          </a:blip>
          <a:stretch>
            <a:fillRect/>
          </a:stretch>
        </p:blipFill>
        <p:spPr>
          <a:xfrm rot="1361404">
            <a:off x="7609580" y="3723724"/>
            <a:ext cx="1975807" cy="1927252"/>
          </a:xfrm>
          <a:prstGeom prst="rect">
            <a:avLst/>
          </a:prstGeom>
          <a:noFill/>
          <a:ln>
            <a:noFill/>
          </a:ln>
          <a:effectLst>
            <a:outerShdw blurRad="57150" dist="19050" dir="5400000" algn="bl" rotWithShape="0">
              <a:schemeClr val="dk1">
                <a:alpha val="20000"/>
              </a:schemeClr>
            </a:outerShdw>
          </a:effectLst>
        </p:spPr>
      </p:pic>
      <p:sp>
        <p:nvSpPr>
          <p:cNvPr id="137" name="Google Shape;137;p17"/>
          <p:cNvSpPr txBox="1">
            <a:spLocks noGrp="1"/>
          </p:cNvSpPr>
          <p:nvPr>
            <p:ph type="title"/>
          </p:nvPr>
        </p:nvSpPr>
        <p:spPr>
          <a:xfrm>
            <a:off x="1189125" y="1796550"/>
            <a:ext cx="31089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8" name="Google Shape;138;p17"/>
          <p:cNvSpPr txBox="1">
            <a:spLocks noGrp="1"/>
          </p:cNvSpPr>
          <p:nvPr>
            <p:ph type="subTitle" idx="1"/>
          </p:nvPr>
        </p:nvSpPr>
        <p:spPr>
          <a:xfrm>
            <a:off x="1189125" y="2293050"/>
            <a:ext cx="3108900" cy="105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3">
  <p:cSld name="CUSTOM_4_1_1">
    <p:spTree>
      <p:nvGrpSpPr>
        <p:cNvPr id="1" name="Shape 139"/>
        <p:cNvGrpSpPr/>
        <p:nvPr/>
      </p:nvGrpSpPr>
      <p:grpSpPr>
        <a:xfrm>
          <a:off x="0" y="0"/>
          <a:ext cx="0" cy="0"/>
          <a:chOff x="0" y="0"/>
          <a:chExt cx="0" cy="0"/>
        </a:xfrm>
      </p:grpSpPr>
      <p:pic>
        <p:nvPicPr>
          <p:cNvPr id="140" name="Google Shape;140;p18"/>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141" name="Google Shape;141;p18"/>
          <p:cNvSpPr txBox="1">
            <a:spLocks noGrp="1"/>
          </p:cNvSpPr>
          <p:nvPr>
            <p:ph type="title"/>
          </p:nvPr>
        </p:nvSpPr>
        <p:spPr>
          <a:xfrm>
            <a:off x="4971249" y="1796550"/>
            <a:ext cx="31089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2" name="Google Shape;142;p18"/>
          <p:cNvSpPr txBox="1">
            <a:spLocks noGrp="1"/>
          </p:cNvSpPr>
          <p:nvPr>
            <p:ph type="subTitle" idx="1"/>
          </p:nvPr>
        </p:nvSpPr>
        <p:spPr>
          <a:xfrm>
            <a:off x="4971249" y="2293050"/>
            <a:ext cx="3108900" cy="105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43" name="Google Shape;143;p18"/>
          <p:cNvPicPr preferRelativeResize="0"/>
          <p:nvPr/>
        </p:nvPicPr>
        <p:blipFill>
          <a:blip r:embed="rId3">
            <a:alphaModFix/>
          </a:blip>
          <a:stretch>
            <a:fillRect/>
          </a:stretch>
        </p:blipFill>
        <p:spPr>
          <a:xfrm rot="13">
            <a:off x="713088" y="-812767"/>
            <a:ext cx="1386248" cy="1352159"/>
          </a:xfrm>
          <a:prstGeom prst="rect">
            <a:avLst/>
          </a:prstGeom>
          <a:noFill/>
          <a:ln>
            <a:noFill/>
          </a:ln>
          <a:effectLst>
            <a:outerShdw blurRad="57150" dist="19050" dir="5400000" algn="bl" rotWithShape="0">
              <a:schemeClr val="dk1">
                <a:alpha val="20000"/>
              </a:schemeClr>
            </a:outerShdw>
          </a:effectLst>
        </p:spPr>
      </p:pic>
      <p:pic>
        <p:nvPicPr>
          <p:cNvPr id="144" name="Google Shape;144;p18"/>
          <p:cNvPicPr preferRelativeResize="0"/>
          <p:nvPr/>
        </p:nvPicPr>
        <p:blipFill>
          <a:blip r:embed="rId3">
            <a:alphaModFix/>
          </a:blip>
          <a:stretch>
            <a:fillRect/>
          </a:stretch>
        </p:blipFill>
        <p:spPr>
          <a:xfrm rot="2700016">
            <a:off x="8377237" y="26683"/>
            <a:ext cx="1386249" cy="1352159"/>
          </a:xfrm>
          <a:prstGeom prst="rect">
            <a:avLst/>
          </a:prstGeom>
          <a:noFill/>
          <a:ln>
            <a:noFill/>
          </a:ln>
          <a:effectLst>
            <a:outerShdw blurRad="57150" dist="19050" dir="5400000" algn="bl" rotWithShape="0">
              <a:schemeClr val="dk1">
                <a:alpha val="20000"/>
              </a:schemeClr>
            </a:outerShdw>
          </a:effectLst>
        </p:spPr>
      </p:pic>
      <p:pic>
        <p:nvPicPr>
          <p:cNvPr id="145" name="Google Shape;145;p18"/>
          <p:cNvPicPr preferRelativeResize="0"/>
          <p:nvPr/>
        </p:nvPicPr>
        <p:blipFill>
          <a:blip r:embed="rId3">
            <a:alphaModFix/>
          </a:blip>
          <a:stretch>
            <a:fillRect/>
          </a:stretch>
        </p:blipFill>
        <p:spPr>
          <a:xfrm rot="4395063">
            <a:off x="8181213" y="4231158"/>
            <a:ext cx="1386249" cy="1352158"/>
          </a:xfrm>
          <a:prstGeom prst="rect">
            <a:avLst/>
          </a:prstGeom>
          <a:noFill/>
          <a:ln>
            <a:noFill/>
          </a:ln>
          <a:effectLst>
            <a:outerShdw blurRad="57150" dist="19050" dir="5400000" algn="bl" rotWithShape="0">
              <a:schemeClr val="dk1">
                <a:alpha val="20000"/>
              </a:schemeClr>
            </a:outerShdw>
          </a:effectLst>
        </p:spPr>
      </p:pic>
      <p:pic>
        <p:nvPicPr>
          <p:cNvPr id="146" name="Google Shape;146;p18"/>
          <p:cNvPicPr preferRelativeResize="0"/>
          <p:nvPr/>
        </p:nvPicPr>
        <p:blipFill>
          <a:blip r:embed="rId3">
            <a:alphaModFix/>
          </a:blip>
          <a:stretch>
            <a:fillRect/>
          </a:stretch>
        </p:blipFill>
        <p:spPr>
          <a:xfrm rot="3398414">
            <a:off x="-801070" y="3522159"/>
            <a:ext cx="2218463" cy="2163906"/>
          </a:xfrm>
          <a:prstGeom prst="rect">
            <a:avLst/>
          </a:prstGeom>
          <a:noFill/>
          <a:ln>
            <a:noFill/>
          </a:ln>
          <a:effectLst>
            <a:outerShdw blurRad="57150" dist="19050" dir="5400000" algn="bl" rotWithShape="0">
              <a:schemeClr val="dk1">
                <a:alpha val="20000"/>
              </a:schemeClr>
            </a:outerShdw>
          </a:effectLst>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56"/>
        <p:cNvGrpSpPr/>
        <p:nvPr/>
      </p:nvGrpSpPr>
      <p:grpSpPr>
        <a:xfrm>
          <a:off x="0" y="0"/>
          <a:ext cx="0" cy="0"/>
          <a:chOff x="0" y="0"/>
          <a:chExt cx="0" cy="0"/>
        </a:xfrm>
      </p:grpSpPr>
      <p:pic>
        <p:nvPicPr>
          <p:cNvPr id="257" name="Google Shape;257;p28"/>
          <p:cNvPicPr preferRelativeResize="0"/>
          <p:nvPr/>
        </p:nvPicPr>
        <p:blipFill rotWithShape="1">
          <a:blip r:embed="rId2">
            <a:alphaModFix/>
          </a:blip>
          <a:srcRect/>
          <a:stretch/>
        </p:blipFill>
        <p:spPr>
          <a:xfrm>
            <a:off x="0" y="0"/>
            <a:ext cx="9144003" cy="5143501"/>
          </a:xfrm>
          <a:prstGeom prst="rect">
            <a:avLst/>
          </a:prstGeom>
          <a:noFill/>
          <a:ln>
            <a:noFill/>
          </a:ln>
        </p:spPr>
      </p:pic>
      <p:pic>
        <p:nvPicPr>
          <p:cNvPr id="258" name="Google Shape;258;p28"/>
          <p:cNvPicPr preferRelativeResize="0"/>
          <p:nvPr/>
        </p:nvPicPr>
        <p:blipFill>
          <a:blip r:embed="rId3">
            <a:alphaModFix/>
          </a:blip>
          <a:stretch>
            <a:fillRect/>
          </a:stretch>
        </p:blipFill>
        <p:spPr>
          <a:xfrm>
            <a:off x="-437250" y="3724546"/>
            <a:ext cx="1695466" cy="1849854"/>
          </a:xfrm>
          <a:prstGeom prst="rect">
            <a:avLst/>
          </a:prstGeom>
          <a:noFill/>
          <a:ln>
            <a:noFill/>
          </a:ln>
          <a:effectLst>
            <a:outerShdw blurRad="57150" dist="19050" dir="5400000" algn="bl" rotWithShape="0">
              <a:schemeClr val="dk1">
                <a:alpha val="20000"/>
              </a:schemeClr>
            </a:outerShdw>
          </a:effectLst>
        </p:spPr>
      </p:pic>
      <p:pic>
        <p:nvPicPr>
          <p:cNvPr id="259" name="Google Shape;259;p28"/>
          <p:cNvPicPr preferRelativeResize="0"/>
          <p:nvPr/>
        </p:nvPicPr>
        <p:blipFill>
          <a:blip r:embed="rId3">
            <a:alphaModFix/>
          </a:blip>
          <a:stretch>
            <a:fillRect/>
          </a:stretch>
        </p:blipFill>
        <p:spPr>
          <a:xfrm rot="3650603">
            <a:off x="61636" y="-335896"/>
            <a:ext cx="1302927" cy="1421568"/>
          </a:xfrm>
          <a:prstGeom prst="rect">
            <a:avLst/>
          </a:prstGeom>
          <a:noFill/>
          <a:ln>
            <a:noFill/>
          </a:ln>
          <a:effectLst>
            <a:outerShdw blurRad="57150" dist="19050" dir="5400000" algn="bl" rotWithShape="0">
              <a:schemeClr val="dk1">
                <a:alpha val="20000"/>
              </a:schemeClr>
            </a:outerShdw>
          </a:effectLst>
        </p:spPr>
      </p:pic>
      <p:pic>
        <p:nvPicPr>
          <p:cNvPr id="260" name="Google Shape;260;p28"/>
          <p:cNvPicPr preferRelativeResize="0"/>
          <p:nvPr/>
        </p:nvPicPr>
        <p:blipFill>
          <a:blip r:embed="rId4">
            <a:alphaModFix/>
          </a:blip>
          <a:stretch>
            <a:fillRect/>
          </a:stretch>
        </p:blipFill>
        <p:spPr>
          <a:xfrm>
            <a:off x="7198800" y="3853396"/>
            <a:ext cx="1896458" cy="1849854"/>
          </a:xfrm>
          <a:prstGeom prst="rect">
            <a:avLst/>
          </a:prstGeom>
          <a:noFill/>
          <a:ln>
            <a:noFill/>
          </a:ln>
          <a:effectLst>
            <a:outerShdw blurRad="57150" dist="19050" dir="5400000" algn="bl" rotWithShape="0">
              <a:schemeClr val="dk1">
                <a:alpha val="20000"/>
              </a:schemeClr>
            </a:outerShdw>
          </a:effectLst>
        </p:spPr>
      </p:pic>
      <p:pic>
        <p:nvPicPr>
          <p:cNvPr id="261" name="Google Shape;261;p28"/>
          <p:cNvPicPr preferRelativeResize="0"/>
          <p:nvPr/>
        </p:nvPicPr>
        <p:blipFill>
          <a:blip r:embed="rId4">
            <a:alphaModFix/>
          </a:blip>
          <a:stretch>
            <a:fillRect/>
          </a:stretch>
        </p:blipFill>
        <p:spPr>
          <a:xfrm rot="2445532">
            <a:off x="7489575" y="-455507"/>
            <a:ext cx="1474849" cy="1438610"/>
          </a:xfrm>
          <a:prstGeom prst="rect">
            <a:avLst/>
          </a:prstGeom>
          <a:noFill/>
          <a:ln>
            <a:noFill/>
          </a:ln>
          <a:effectLst>
            <a:outerShdw blurRad="57150" dist="19050" dir="5400000" algn="bl" rotWithShape="0">
              <a:schemeClr val="dk1">
                <a:alpha val="20000"/>
              </a:schemeClr>
            </a:outerShdw>
          </a:effec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62"/>
        <p:cNvGrpSpPr/>
        <p:nvPr/>
      </p:nvGrpSpPr>
      <p:grpSpPr>
        <a:xfrm>
          <a:off x="0" y="0"/>
          <a:ext cx="0" cy="0"/>
          <a:chOff x="0" y="0"/>
          <a:chExt cx="0" cy="0"/>
        </a:xfrm>
      </p:grpSpPr>
      <p:pic>
        <p:nvPicPr>
          <p:cNvPr id="263" name="Google Shape;263;p29"/>
          <p:cNvPicPr preferRelativeResize="0"/>
          <p:nvPr/>
        </p:nvPicPr>
        <p:blipFill rotWithShape="1">
          <a:blip r:embed="rId2">
            <a:alphaModFix/>
          </a:blip>
          <a:srcRect/>
          <a:stretch/>
        </p:blipFill>
        <p:spPr>
          <a:xfrm>
            <a:off x="0" y="0"/>
            <a:ext cx="9144003" cy="5143501"/>
          </a:xfrm>
          <a:prstGeom prst="rect">
            <a:avLst/>
          </a:prstGeom>
          <a:noFill/>
          <a:ln>
            <a:noFill/>
          </a:ln>
        </p:spPr>
      </p:pic>
      <p:pic>
        <p:nvPicPr>
          <p:cNvPr id="264" name="Google Shape;264;p29"/>
          <p:cNvPicPr preferRelativeResize="0"/>
          <p:nvPr/>
        </p:nvPicPr>
        <p:blipFill>
          <a:blip r:embed="rId3">
            <a:alphaModFix/>
          </a:blip>
          <a:stretch>
            <a:fillRect/>
          </a:stretch>
        </p:blipFill>
        <p:spPr>
          <a:xfrm rot="788116">
            <a:off x="-378362" y="3928020"/>
            <a:ext cx="1386248" cy="1352158"/>
          </a:xfrm>
          <a:prstGeom prst="rect">
            <a:avLst/>
          </a:prstGeom>
          <a:noFill/>
          <a:ln>
            <a:noFill/>
          </a:ln>
          <a:effectLst>
            <a:outerShdw blurRad="57150" dist="19050" dir="5400000" algn="bl" rotWithShape="0">
              <a:schemeClr val="dk1">
                <a:alpha val="20000"/>
              </a:schemeClr>
            </a:outerShdw>
          </a:effectLst>
        </p:spPr>
      </p:pic>
      <p:pic>
        <p:nvPicPr>
          <p:cNvPr id="265" name="Google Shape;265;p29"/>
          <p:cNvPicPr preferRelativeResize="0"/>
          <p:nvPr/>
        </p:nvPicPr>
        <p:blipFill>
          <a:blip r:embed="rId3">
            <a:alphaModFix/>
          </a:blip>
          <a:stretch>
            <a:fillRect/>
          </a:stretch>
        </p:blipFill>
        <p:spPr>
          <a:xfrm rot="858988">
            <a:off x="-499474" y="-244167"/>
            <a:ext cx="1386249" cy="1352158"/>
          </a:xfrm>
          <a:prstGeom prst="rect">
            <a:avLst/>
          </a:prstGeom>
          <a:noFill/>
          <a:ln>
            <a:noFill/>
          </a:ln>
          <a:effectLst>
            <a:outerShdw blurRad="57150" dist="19050" dir="5400000" algn="bl" rotWithShape="0">
              <a:schemeClr val="dk1">
                <a:alpha val="20000"/>
              </a:schemeClr>
            </a:outerShdw>
          </a:effectLst>
        </p:spPr>
      </p:pic>
      <p:pic>
        <p:nvPicPr>
          <p:cNvPr id="266" name="Google Shape;266;p29"/>
          <p:cNvPicPr preferRelativeResize="0"/>
          <p:nvPr/>
        </p:nvPicPr>
        <p:blipFill>
          <a:blip r:embed="rId3">
            <a:alphaModFix/>
          </a:blip>
          <a:stretch>
            <a:fillRect/>
          </a:stretch>
        </p:blipFill>
        <p:spPr>
          <a:xfrm rot="2517954">
            <a:off x="7977163" y="-628967"/>
            <a:ext cx="1386249" cy="1352158"/>
          </a:xfrm>
          <a:prstGeom prst="rect">
            <a:avLst/>
          </a:prstGeom>
          <a:noFill/>
          <a:ln>
            <a:noFill/>
          </a:ln>
          <a:effectLst>
            <a:outerShdw blurRad="57150" dist="19050" dir="5400000" algn="bl" rotWithShape="0">
              <a:schemeClr val="dk1">
                <a:alpha val="20000"/>
              </a:schemeClr>
            </a:outerShdw>
          </a:effectLst>
        </p:spPr>
      </p:pic>
      <p:pic>
        <p:nvPicPr>
          <p:cNvPr id="267" name="Google Shape;267;p29"/>
          <p:cNvPicPr preferRelativeResize="0"/>
          <p:nvPr/>
        </p:nvPicPr>
        <p:blipFill>
          <a:blip r:embed="rId3">
            <a:alphaModFix/>
          </a:blip>
          <a:stretch>
            <a:fillRect/>
          </a:stretch>
        </p:blipFill>
        <p:spPr>
          <a:xfrm rot="5215050">
            <a:off x="8531439" y="3667483"/>
            <a:ext cx="1386248" cy="1352158"/>
          </a:xfrm>
          <a:prstGeom prst="rect">
            <a:avLst/>
          </a:prstGeom>
          <a:noFill/>
          <a:ln>
            <a:noFill/>
          </a:ln>
          <a:effectLst>
            <a:outerShdw blurRad="57150" dist="19050" dir="5400000" algn="bl" rotWithShape="0">
              <a:schemeClr val="dk1">
                <a:alpha val="20000"/>
              </a:schemeClr>
            </a:outerShdw>
          </a:effectLst>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CUSTOM_9_2">
    <p:spTree>
      <p:nvGrpSpPr>
        <p:cNvPr id="1" name="Shape 268"/>
        <p:cNvGrpSpPr/>
        <p:nvPr/>
      </p:nvGrpSpPr>
      <p:grpSpPr>
        <a:xfrm>
          <a:off x="0" y="0"/>
          <a:ext cx="0" cy="0"/>
          <a:chOff x="0" y="0"/>
          <a:chExt cx="0" cy="0"/>
        </a:xfrm>
      </p:grpSpPr>
      <p:pic>
        <p:nvPicPr>
          <p:cNvPr id="269" name="Google Shape;269;p30"/>
          <p:cNvPicPr preferRelativeResize="0"/>
          <p:nvPr/>
        </p:nvPicPr>
        <p:blipFill rotWithShape="1">
          <a:blip r:embed="rId2">
            <a:alphaModFix/>
          </a:blip>
          <a:srcRect/>
          <a:stretch/>
        </p:blipFill>
        <p:spPr>
          <a:xfrm>
            <a:off x="0" y="0"/>
            <a:ext cx="9144003" cy="5143501"/>
          </a:xfrm>
          <a:prstGeom prst="rect">
            <a:avLst/>
          </a:prstGeom>
          <a:noFill/>
          <a:ln>
            <a:noFill/>
          </a:ln>
        </p:spPr>
      </p:pic>
      <p:pic>
        <p:nvPicPr>
          <p:cNvPr id="270" name="Google Shape;270;p30"/>
          <p:cNvPicPr preferRelativeResize="0"/>
          <p:nvPr/>
        </p:nvPicPr>
        <p:blipFill>
          <a:blip r:embed="rId3">
            <a:alphaModFix/>
          </a:blip>
          <a:stretch>
            <a:fillRect/>
          </a:stretch>
        </p:blipFill>
        <p:spPr>
          <a:xfrm rot="247092">
            <a:off x="584800" y="4077718"/>
            <a:ext cx="1474849" cy="1438610"/>
          </a:xfrm>
          <a:prstGeom prst="rect">
            <a:avLst/>
          </a:prstGeom>
          <a:noFill/>
          <a:ln>
            <a:noFill/>
          </a:ln>
          <a:effectLst>
            <a:outerShdw blurRad="57150" dist="19050" dir="5400000" algn="bl" rotWithShape="0">
              <a:schemeClr val="dk1">
                <a:alpha val="20000"/>
              </a:schemeClr>
            </a:outerShdw>
          </a:effectLst>
        </p:spPr>
      </p:pic>
      <p:pic>
        <p:nvPicPr>
          <p:cNvPr id="271" name="Google Shape;271;p30"/>
          <p:cNvPicPr preferRelativeResize="0"/>
          <p:nvPr/>
        </p:nvPicPr>
        <p:blipFill>
          <a:blip r:embed="rId3">
            <a:alphaModFix/>
          </a:blip>
          <a:stretch>
            <a:fillRect/>
          </a:stretch>
        </p:blipFill>
        <p:spPr>
          <a:xfrm rot="-1085019">
            <a:off x="-336450" y="-386432"/>
            <a:ext cx="1474848" cy="1438610"/>
          </a:xfrm>
          <a:prstGeom prst="rect">
            <a:avLst/>
          </a:prstGeom>
          <a:noFill/>
          <a:ln>
            <a:noFill/>
          </a:ln>
          <a:effectLst>
            <a:outerShdw blurRad="57150" dist="19050" dir="5400000" algn="bl" rotWithShape="0">
              <a:schemeClr val="dk1">
                <a:alpha val="20000"/>
              </a:schemeClr>
            </a:outerShdw>
          </a:effectLst>
        </p:spPr>
      </p:pic>
      <p:pic>
        <p:nvPicPr>
          <p:cNvPr id="272" name="Google Shape;272;p30"/>
          <p:cNvPicPr preferRelativeResize="0"/>
          <p:nvPr/>
        </p:nvPicPr>
        <p:blipFill>
          <a:blip r:embed="rId3">
            <a:alphaModFix/>
          </a:blip>
          <a:stretch>
            <a:fillRect/>
          </a:stretch>
        </p:blipFill>
        <p:spPr>
          <a:xfrm rot="4174404">
            <a:off x="7475125" y="4499143"/>
            <a:ext cx="1474849" cy="1438609"/>
          </a:xfrm>
          <a:prstGeom prst="rect">
            <a:avLst/>
          </a:prstGeom>
          <a:noFill/>
          <a:ln>
            <a:noFill/>
          </a:ln>
          <a:effectLst>
            <a:outerShdw blurRad="57150" dist="19050" dir="5400000" algn="bl" rotWithShape="0">
              <a:schemeClr val="dk1">
                <a:alpha val="20000"/>
              </a:schemeClr>
            </a:outerShdw>
          </a:effectLst>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3">
  <p:cSld name="CUSTOM_9_3">
    <p:spTree>
      <p:nvGrpSpPr>
        <p:cNvPr id="1" name="Shape 273"/>
        <p:cNvGrpSpPr/>
        <p:nvPr/>
      </p:nvGrpSpPr>
      <p:grpSpPr>
        <a:xfrm>
          <a:off x="0" y="0"/>
          <a:ext cx="0" cy="0"/>
          <a:chOff x="0" y="0"/>
          <a:chExt cx="0" cy="0"/>
        </a:xfrm>
      </p:grpSpPr>
      <p:pic>
        <p:nvPicPr>
          <p:cNvPr id="274" name="Google Shape;274;p31"/>
          <p:cNvPicPr preferRelativeResize="0"/>
          <p:nvPr/>
        </p:nvPicPr>
        <p:blipFill rotWithShape="1">
          <a:blip r:embed="rId2">
            <a:alphaModFix/>
          </a:blip>
          <a:srcRect/>
          <a:stretch/>
        </p:blipFill>
        <p:spPr>
          <a:xfrm>
            <a:off x="0" y="0"/>
            <a:ext cx="9144003" cy="5143501"/>
          </a:xfrm>
          <a:prstGeom prst="rect">
            <a:avLst/>
          </a:prstGeom>
          <a:noFill/>
          <a:ln>
            <a:noFill/>
          </a:ln>
        </p:spPr>
      </p:pic>
      <p:pic>
        <p:nvPicPr>
          <p:cNvPr id="275" name="Google Shape;275;p31"/>
          <p:cNvPicPr preferRelativeResize="0"/>
          <p:nvPr/>
        </p:nvPicPr>
        <p:blipFill>
          <a:blip r:embed="rId3">
            <a:alphaModFix/>
          </a:blip>
          <a:stretch>
            <a:fillRect/>
          </a:stretch>
        </p:blipFill>
        <p:spPr>
          <a:xfrm rot="2445532">
            <a:off x="150800" y="-861882"/>
            <a:ext cx="1474849" cy="1438610"/>
          </a:xfrm>
          <a:prstGeom prst="rect">
            <a:avLst/>
          </a:prstGeom>
          <a:noFill/>
          <a:ln>
            <a:noFill/>
          </a:ln>
          <a:effectLst>
            <a:outerShdw blurRad="57150" dist="19050" dir="5400000" algn="bl" rotWithShape="0">
              <a:schemeClr val="dk1">
                <a:alpha val="20000"/>
              </a:schemeClr>
            </a:outerShdw>
          </a:effectLst>
        </p:spPr>
      </p:pic>
      <p:pic>
        <p:nvPicPr>
          <p:cNvPr id="276" name="Google Shape;276;p31"/>
          <p:cNvPicPr preferRelativeResize="0"/>
          <p:nvPr/>
        </p:nvPicPr>
        <p:blipFill>
          <a:blip r:embed="rId3">
            <a:alphaModFix/>
          </a:blip>
          <a:stretch>
            <a:fillRect/>
          </a:stretch>
        </p:blipFill>
        <p:spPr>
          <a:xfrm rot="2445532">
            <a:off x="8714775" y="1884843"/>
            <a:ext cx="1474849" cy="1438610"/>
          </a:xfrm>
          <a:prstGeom prst="rect">
            <a:avLst/>
          </a:prstGeom>
          <a:noFill/>
          <a:ln>
            <a:noFill/>
          </a:ln>
          <a:effectLst>
            <a:outerShdw blurRad="57150" dist="19050" dir="5400000" algn="bl" rotWithShape="0">
              <a:schemeClr val="dk1">
                <a:alpha val="20000"/>
              </a:schemeClr>
            </a:outerShdw>
          </a:effectLst>
        </p:spPr>
      </p:pic>
      <p:pic>
        <p:nvPicPr>
          <p:cNvPr id="277" name="Google Shape;277;p31"/>
          <p:cNvPicPr preferRelativeResize="0"/>
          <p:nvPr/>
        </p:nvPicPr>
        <p:blipFill>
          <a:blip r:embed="rId3">
            <a:alphaModFix/>
          </a:blip>
          <a:stretch>
            <a:fillRect/>
          </a:stretch>
        </p:blipFill>
        <p:spPr>
          <a:xfrm rot="2445532">
            <a:off x="-668400" y="3528868"/>
            <a:ext cx="1474849" cy="1438610"/>
          </a:xfrm>
          <a:prstGeom prst="rect">
            <a:avLst/>
          </a:prstGeom>
          <a:noFill/>
          <a:ln>
            <a:noFill/>
          </a:ln>
          <a:effectLst>
            <a:outerShdw blurRad="57150" dist="19050" dir="5400000" algn="bl" rotWithShape="0">
              <a:schemeClr val="dk1">
                <a:alpha val="20000"/>
              </a:schemeClr>
            </a:outerShdw>
          </a:effec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pic>
        <p:nvPicPr>
          <p:cNvPr id="17" name="Google Shape;17;p3"/>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18" name="Google Shape;18;p3"/>
          <p:cNvSpPr txBox="1">
            <a:spLocks noGrp="1"/>
          </p:cNvSpPr>
          <p:nvPr>
            <p:ph type="title"/>
          </p:nvPr>
        </p:nvSpPr>
        <p:spPr>
          <a:xfrm>
            <a:off x="1650450" y="2180450"/>
            <a:ext cx="58431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3893500" y="1262450"/>
            <a:ext cx="1356900" cy="841800"/>
          </a:xfrm>
          <a:prstGeom prst="rect">
            <a:avLst/>
          </a:prstGeom>
          <a:solidFill>
            <a:schemeClr val="dk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 name="Google Shape;20;p3"/>
          <p:cNvSpPr txBox="1">
            <a:spLocks noGrp="1"/>
          </p:cNvSpPr>
          <p:nvPr>
            <p:ph type="subTitle" idx="1"/>
          </p:nvPr>
        </p:nvSpPr>
        <p:spPr>
          <a:xfrm>
            <a:off x="1650450" y="3417237"/>
            <a:ext cx="5843100" cy="463800"/>
          </a:xfrm>
          <a:prstGeom prst="rect">
            <a:avLst/>
          </a:prstGeom>
          <a:solidFill>
            <a:schemeClr val="dk1"/>
          </a:solidFill>
          <a:ln w="3810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lt1"/>
                </a:solidFill>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pic>
        <p:nvPicPr>
          <p:cNvPr id="21" name="Google Shape;21;p3"/>
          <p:cNvPicPr preferRelativeResize="0"/>
          <p:nvPr/>
        </p:nvPicPr>
        <p:blipFill>
          <a:blip r:embed="rId3">
            <a:alphaModFix/>
          </a:blip>
          <a:stretch>
            <a:fillRect/>
          </a:stretch>
        </p:blipFill>
        <p:spPr>
          <a:xfrm rot="1361410">
            <a:off x="7419075" y="-690732"/>
            <a:ext cx="1474849" cy="1438610"/>
          </a:xfrm>
          <a:prstGeom prst="rect">
            <a:avLst/>
          </a:prstGeom>
          <a:noFill/>
          <a:ln>
            <a:noFill/>
          </a:ln>
          <a:effectLst>
            <a:outerShdw blurRad="57150" dist="19050" dir="5400000" algn="bl" rotWithShape="0">
              <a:schemeClr val="dk1">
                <a:alpha val="20000"/>
              </a:schemeClr>
            </a:outerShdw>
          </a:effectLst>
        </p:spPr>
      </p:pic>
      <p:pic>
        <p:nvPicPr>
          <p:cNvPr id="22" name="Google Shape;22;p3"/>
          <p:cNvPicPr preferRelativeResize="0"/>
          <p:nvPr/>
        </p:nvPicPr>
        <p:blipFill>
          <a:blip r:embed="rId3">
            <a:alphaModFix/>
          </a:blip>
          <a:stretch>
            <a:fillRect/>
          </a:stretch>
        </p:blipFill>
        <p:spPr>
          <a:xfrm rot="5190106">
            <a:off x="1601363" y="-600643"/>
            <a:ext cx="1386249" cy="1352159"/>
          </a:xfrm>
          <a:prstGeom prst="rect">
            <a:avLst/>
          </a:prstGeom>
          <a:noFill/>
          <a:ln>
            <a:noFill/>
          </a:ln>
          <a:effectLst>
            <a:outerShdw blurRad="57150" dist="19050" dir="5400000" algn="bl" rotWithShape="0">
              <a:schemeClr val="dk1">
                <a:alpha val="20000"/>
              </a:schemeClr>
            </a:outerShdw>
          </a:effectLst>
        </p:spPr>
      </p:pic>
      <p:pic>
        <p:nvPicPr>
          <p:cNvPr id="23" name="Google Shape;23;p3"/>
          <p:cNvPicPr preferRelativeResize="0"/>
          <p:nvPr/>
        </p:nvPicPr>
        <p:blipFill>
          <a:blip r:embed="rId3">
            <a:alphaModFix/>
          </a:blip>
          <a:stretch>
            <a:fillRect/>
          </a:stretch>
        </p:blipFill>
        <p:spPr>
          <a:xfrm rot="2517954">
            <a:off x="-535162" y="3707333"/>
            <a:ext cx="1386249" cy="1352158"/>
          </a:xfrm>
          <a:prstGeom prst="rect">
            <a:avLst/>
          </a:prstGeom>
          <a:noFill/>
          <a:ln>
            <a:noFill/>
          </a:ln>
          <a:effectLst>
            <a:outerShdw blurRad="57150" dist="19050" dir="5400000" algn="bl" rotWithShape="0">
              <a:schemeClr val="dk1">
                <a:alpha val="20000"/>
              </a:schemeClr>
            </a:outerShdw>
          </a:effectLst>
        </p:spPr>
      </p:pic>
      <p:pic>
        <p:nvPicPr>
          <p:cNvPr id="24" name="Google Shape;24;p3"/>
          <p:cNvPicPr preferRelativeResize="0"/>
          <p:nvPr/>
        </p:nvPicPr>
        <p:blipFill>
          <a:blip r:embed="rId3">
            <a:alphaModFix/>
          </a:blip>
          <a:stretch>
            <a:fillRect/>
          </a:stretch>
        </p:blipFill>
        <p:spPr>
          <a:xfrm rot="1361404">
            <a:off x="7609580" y="3723724"/>
            <a:ext cx="1975807" cy="1927252"/>
          </a:xfrm>
          <a:prstGeom prst="rect">
            <a:avLst/>
          </a:prstGeom>
          <a:noFill/>
          <a:ln>
            <a:noFill/>
          </a:ln>
          <a:effectLst>
            <a:outerShdw blurRad="57150" dist="19050" dir="5400000" algn="bl" rotWithShape="0">
              <a:schemeClr val="dk1">
                <a:alpha val="20000"/>
              </a:schemeClr>
            </a:outerShdw>
          </a:effec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pic>
        <p:nvPicPr>
          <p:cNvPr id="26" name="Google Shape;26;p4"/>
          <p:cNvPicPr preferRelativeResize="0"/>
          <p:nvPr/>
        </p:nvPicPr>
        <p:blipFill rotWithShape="1">
          <a:blip r:embed="rId2">
            <a:alphaModFix/>
          </a:blip>
          <a:srcRect/>
          <a:stretch/>
        </p:blipFill>
        <p:spPr>
          <a:xfrm flipH="1">
            <a:off x="0" y="0"/>
            <a:ext cx="9144003" cy="5143501"/>
          </a:xfrm>
          <a:prstGeom prst="rect">
            <a:avLst/>
          </a:prstGeom>
          <a:noFill/>
          <a:ln>
            <a:noFill/>
          </a:ln>
        </p:spPr>
      </p:pic>
      <p:pic>
        <p:nvPicPr>
          <p:cNvPr id="27" name="Google Shape;27;p4"/>
          <p:cNvPicPr preferRelativeResize="0"/>
          <p:nvPr/>
        </p:nvPicPr>
        <p:blipFill>
          <a:blip r:embed="rId3">
            <a:alphaModFix/>
          </a:blip>
          <a:stretch>
            <a:fillRect/>
          </a:stretch>
        </p:blipFill>
        <p:spPr>
          <a:xfrm rot="2445532">
            <a:off x="-1114300" y="2019468"/>
            <a:ext cx="1474849" cy="1438610"/>
          </a:xfrm>
          <a:prstGeom prst="rect">
            <a:avLst/>
          </a:prstGeom>
          <a:noFill/>
          <a:ln>
            <a:noFill/>
          </a:ln>
          <a:effectLst>
            <a:outerShdw blurRad="57150" dist="19050" dir="5400000" algn="bl" rotWithShape="0">
              <a:schemeClr val="dk1">
                <a:alpha val="20000"/>
              </a:schemeClr>
            </a:outerShdw>
          </a:effectLst>
        </p:spPr>
      </p:pic>
      <p:pic>
        <p:nvPicPr>
          <p:cNvPr id="28" name="Google Shape;28;p4"/>
          <p:cNvPicPr preferRelativeResize="0"/>
          <p:nvPr/>
        </p:nvPicPr>
        <p:blipFill>
          <a:blip r:embed="rId3">
            <a:alphaModFix/>
          </a:blip>
          <a:stretch>
            <a:fillRect/>
          </a:stretch>
        </p:blipFill>
        <p:spPr>
          <a:xfrm rot="2445532">
            <a:off x="8681050" y="3474368"/>
            <a:ext cx="1474849" cy="1438610"/>
          </a:xfrm>
          <a:prstGeom prst="rect">
            <a:avLst/>
          </a:prstGeom>
          <a:noFill/>
          <a:ln>
            <a:noFill/>
          </a:ln>
          <a:effectLst>
            <a:outerShdw blurRad="57150" dist="19050" dir="5400000" algn="bl" rotWithShape="0">
              <a:schemeClr val="dk1">
                <a:alpha val="20000"/>
              </a:schemeClr>
            </a:outerShdw>
          </a:effectLst>
        </p:spPr>
      </p:pic>
      <p:pic>
        <p:nvPicPr>
          <p:cNvPr id="29" name="Google Shape;29;p4"/>
          <p:cNvPicPr preferRelativeResize="0"/>
          <p:nvPr/>
        </p:nvPicPr>
        <p:blipFill>
          <a:blip r:embed="rId3">
            <a:alphaModFix/>
          </a:blip>
          <a:stretch>
            <a:fillRect/>
          </a:stretch>
        </p:blipFill>
        <p:spPr>
          <a:xfrm rot="2445532">
            <a:off x="8470025" y="-577332"/>
            <a:ext cx="1474849" cy="1438610"/>
          </a:xfrm>
          <a:prstGeom prst="rect">
            <a:avLst/>
          </a:prstGeom>
          <a:noFill/>
          <a:ln>
            <a:noFill/>
          </a:ln>
          <a:effectLst>
            <a:outerShdw blurRad="57150" dist="19050" dir="5400000" algn="bl" rotWithShape="0">
              <a:schemeClr val="dk1">
                <a:alpha val="20000"/>
              </a:schemeClr>
            </a:outerShdw>
          </a:effectLst>
        </p:spPr>
      </p:pic>
      <p:sp>
        <p:nvSpPr>
          <p:cNvPr id="30" name="Google Shape;30;p4"/>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 name="Google Shape;31;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rgbClr val="434343"/>
                </a:solidFill>
              </a:defRPr>
            </a:lvl1pPr>
            <a:lvl2pPr marL="914400" lvl="1" indent="-304800" rtl="0">
              <a:lnSpc>
                <a:spcPct val="115000"/>
              </a:lnSpc>
              <a:spcBef>
                <a:spcPts val="1600"/>
              </a:spcBef>
              <a:spcAft>
                <a:spcPts val="0"/>
              </a:spcAft>
              <a:buClr>
                <a:schemeClr val="dk1"/>
              </a:buClr>
              <a:buSzPts val="1200"/>
              <a:buFont typeface="Roboto Condensed Light"/>
              <a:buChar char="○"/>
              <a:defRPr>
                <a:solidFill>
                  <a:srgbClr val="434343"/>
                </a:solidFill>
              </a:defRPr>
            </a:lvl2pPr>
            <a:lvl3pPr marL="1371600" lvl="2" indent="-304800" rtl="0">
              <a:lnSpc>
                <a:spcPct val="115000"/>
              </a:lnSpc>
              <a:spcBef>
                <a:spcPts val="1600"/>
              </a:spcBef>
              <a:spcAft>
                <a:spcPts val="0"/>
              </a:spcAft>
              <a:buClr>
                <a:schemeClr val="dk1"/>
              </a:buClr>
              <a:buSzPts val="1200"/>
              <a:buFont typeface="Roboto Condensed Light"/>
              <a:buChar char="■"/>
              <a:defRPr>
                <a:solidFill>
                  <a:srgbClr val="434343"/>
                </a:solidFill>
              </a:defRPr>
            </a:lvl3pPr>
            <a:lvl4pPr marL="1828800" lvl="3" indent="-304800" rtl="0">
              <a:lnSpc>
                <a:spcPct val="115000"/>
              </a:lnSpc>
              <a:spcBef>
                <a:spcPts val="1600"/>
              </a:spcBef>
              <a:spcAft>
                <a:spcPts val="0"/>
              </a:spcAft>
              <a:buClr>
                <a:schemeClr val="dk1"/>
              </a:buClr>
              <a:buSzPts val="1200"/>
              <a:buFont typeface="Roboto Condensed Light"/>
              <a:buChar char="●"/>
              <a:defRPr>
                <a:solidFill>
                  <a:srgbClr val="434343"/>
                </a:solidFill>
              </a:defRPr>
            </a:lvl4pPr>
            <a:lvl5pPr marL="2286000" lvl="4" indent="-304800" rtl="0">
              <a:lnSpc>
                <a:spcPct val="115000"/>
              </a:lnSpc>
              <a:spcBef>
                <a:spcPts val="1600"/>
              </a:spcBef>
              <a:spcAft>
                <a:spcPts val="0"/>
              </a:spcAft>
              <a:buClr>
                <a:schemeClr val="dk1"/>
              </a:buClr>
              <a:buSzPts val="1200"/>
              <a:buFont typeface="Roboto Condensed Light"/>
              <a:buChar char="○"/>
              <a:defRPr>
                <a:solidFill>
                  <a:srgbClr val="434343"/>
                </a:solidFill>
              </a:defRPr>
            </a:lvl5pPr>
            <a:lvl6pPr marL="2743200" lvl="5" indent="-304800" rtl="0">
              <a:lnSpc>
                <a:spcPct val="115000"/>
              </a:lnSpc>
              <a:spcBef>
                <a:spcPts val="1600"/>
              </a:spcBef>
              <a:spcAft>
                <a:spcPts val="0"/>
              </a:spcAft>
              <a:buClr>
                <a:schemeClr val="dk1"/>
              </a:buClr>
              <a:buSzPts val="1200"/>
              <a:buFont typeface="Roboto Condensed Light"/>
              <a:buChar char="■"/>
              <a:defRPr>
                <a:solidFill>
                  <a:srgbClr val="434343"/>
                </a:solidFill>
              </a:defRPr>
            </a:lvl6pPr>
            <a:lvl7pPr marL="3200400" lvl="6" indent="-304800" rtl="0">
              <a:lnSpc>
                <a:spcPct val="115000"/>
              </a:lnSpc>
              <a:spcBef>
                <a:spcPts val="1600"/>
              </a:spcBef>
              <a:spcAft>
                <a:spcPts val="0"/>
              </a:spcAft>
              <a:buClr>
                <a:schemeClr val="dk1"/>
              </a:buClr>
              <a:buSzPts val="1200"/>
              <a:buFont typeface="Roboto Condensed Light"/>
              <a:buChar char="●"/>
              <a:defRPr>
                <a:solidFill>
                  <a:srgbClr val="434343"/>
                </a:solidFill>
              </a:defRPr>
            </a:lvl7pPr>
            <a:lvl8pPr marL="3657600" lvl="7" indent="-304800" rtl="0">
              <a:lnSpc>
                <a:spcPct val="115000"/>
              </a:lnSpc>
              <a:spcBef>
                <a:spcPts val="1600"/>
              </a:spcBef>
              <a:spcAft>
                <a:spcPts val="0"/>
              </a:spcAft>
              <a:buClr>
                <a:schemeClr val="dk1"/>
              </a:buClr>
              <a:buSzPts val="1200"/>
              <a:buFont typeface="Roboto Condensed Light"/>
              <a:buChar char="○"/>
              <a:defRPr>
                <a:solidFill>
                  <a:srgbClr val="434343"/>
                </a:solidFill>
              </a:defRPr>
            </a:lvl8pPr>
            <a:lvl9pPr marL="4114800" lvl="8" indent="-304800" rtl="0">
              <a:lnSpc>
                <a:spcPct val="115000"/>
              </a:lnSpc>
              <a:spcBef>
                <a:spcPts val="1600"/>
              </a:spcBef>
              <a:spcAft>
                <a:spcPts val="1600"/>
              </a:spcAft>
              <a:buClr>
                <a:schemeClr val="dk1"/>
              </a:buClr>
              <a:buSzPts val="1200"/>
              <a:buFont typeface="Roboto Condensed Light"/>
              <a:buChar char="■"/>
              <a:defRPr>
                <a:solidFill>
                  <a:srgbClr val="43434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pic>
        <p:nvPicPr>
          <p:cNvPr id="44" name="Google Shape;44;p6"/>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45" name="Google Shape;45;p6"/>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46" name="Google Shape;46;p6"/>
          <p:cNvPicPr preferRelativeResize="0"/>
          <p:nvPr/>
        </p:nvPicPr>
        <p:blipFill>
          <a:blip r:embed="rId3">
            <a:alphaModFix/>
          </a:blip>
          <a:stretch>
            <a:fillRect/>
          </a:stretch>
        </p:blipFill>
        <p:spPr>
          <a:xfrm rot="2445532">
            <a:off x="150800" y="-861882"/>
            <a:ext cx="1474849" cy="1438610"/>
          </a:xfrm>
          <a:prstGeom prst="rect">
            <a:avLst/>
          </a:prstGeom>
          <a:noFill/>
          <a:ln>
            <a:noFill/>
          </a:ln>
          <a:effectLst>
            <a:outerShdw blurRad="57150" dist="19050" dir="5400000" algn="bl" rotWithShape="0">
              <a:schemeClr val="dk1">
                <a:alpha val="20000"/>
              </a:schemeClr>
            </a:outerShdw>
          </a:effectLst>
        </p:spPr>
      </p:pic>
      <p:pic>
        <p:nvPicPr>
          <p:cNvPr id="47" name="Google Shape;47;p6"/>
          <p:cNvPicPr preferRelativeResize="0"/>
          <p:nvPr/>
        </p:nvPicPr>
        <p:blipFill>
          <a:blip r:embed="rId3">
            <a:alphaModFix/>
          </a:blip>
          <a:stretch>
            <a:fillRect/>
          </a:stretch>
        </p:blipFill>
        <p:spPr>
          <a:xfrm rot="2445532">
            <a:off x="8714775" y="1884843"/>
            <a:ext cx="1474849" cy="1438610"/>
          </a:xfrm>
          <a:prstGeom prst="rect">
            <a:avLst/>
          </a:prstGeom>
          <a:noFill/>
          <a:ln>
            <a:noFill/>
          </a:ln>
          <a:effectLst>
            <a:outerShdw blurRad="57150" dist="19050" dir="5400000" algn="bl" rotWithShape="0">
              <a:schemeClr val="dk1">
                <a:alpha val="20000"/>
              </a:schemeClr>
            </a:outerShdw>
          </a:effectLst>
        </p:spPr>
      </p:pic>
      <p:pic>
        <p:nvPicPr>
          <p:cNvPr id="48" name="Google Shape;48;p6"/>
          <p:cNvPicPr preferRelativeResize="0"/>
          <p:nvPr/>
        </p:nvPicPr>
        <p:blipFill>
          <a:blip r:embed="rId3">
            <a:alphaModFix/>
          </a:blip>
          <a:stretch>
            <a:fillRect/>
          </a:stretch>
        </p:blipFill>
        <p:spPr>
          <a:xfrm rot="2445532">
            <a:off x="-668400" y="3528868"/>
            <a:ext cx="1474849" cy="1438610"/>
          </a:xfrm>
          <a:prstGeom prst="rect">
            <a:avLst/>
          </a:prstGeom>
          <a:noFill/>
          <a:ln>
            <a:noFill/>
          </a:ln>
          <a:effectLst>
            <a:outerShdw blurRad="57150" dist="19050" dir="5400000" algn="bl" rotWithShape="0">
              <a:schemeClr val="dk1">
                <a:alpha val="20000"/>
              </a:schemeClr>
            </a:outerShdw>
          </a:effec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9"/>
        <p:cNvGrpSpPr/>
        <p:nvPr/>
      </p:nvGrpSpPr>
      <p:grpSpPr>
        <a:xfrm>
          <a:off x="0" y="0"/>
          <a:ext cx="0" cy="0"/>
          <a:chOff x="0" y="0"/>
          <a:chExt cx="0" cy="0"/>
        </a:xfrm>
      </p:grpSpPr>
      <p:pic>
        <p:nvPicPr>
          <p:cNvPr id="50" name="Google Shape;50;p7"/>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51" name="Google Shape;51;p7"/>
          <p:cNvSpPr txBox="1">
            <a:spLocks noGrp="1"/>
          </p:cNvSpPr>
          <p:nvPr>
            <p:ph type="body" idx="1"/>
          </p:nvPr>
        </p:nvSpPr>
        <p:spPr>
          <a:xfrm>
            <a:off x="4668025" y="1685713"/>
            <a:ext cx="3762600" cy="2340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solidFill>
                  <a:srgbClr val="434343"/>
                </a:solidFill>
              </a:defRPr>
            </a:lvl1pPr>
            <a:lvl2pPr marL="914400" lvl="1" indent="-317500" rtl="0">
              <a:lnSpc>
                <a:spcPct val="115000"/>
              </a:lnSpc>
              <a:spcBef>
                <a:spcPts val="0"/>
              </a:spcBef>
              <a:spcAft>
                <a:spcPts val="0"/>
              </a:spcAft>
              <a:buSzPts val="1400"/>
              <a:buChar char="○"/>
              <a:defRPr>
                <a:solidFill>
                  <a:srgbClr val="434343"/>
                </a:solidFill>
              </a:defRPr>
            </a:lvl2pPr>
            <a:lvl3pPr marL="1371600" lvl="2" indent="-317500" rtl="0">
              <a:lnSpc>
                <a:spcPct val="115000"/>
              </a:lnSpc>
              <a:spcBef>
                <a:spcPts val="1600"/>
              </a:spcBef>
              <a:spcAft>
                <a:spcPts val="0"/>
              </a:spcAft>
              <a:buSzPts val="1400"/>
              <a:buChar char="■"/>
              <a:defRPr>
                <a:solidFill>
                  <a:srgbClr val="434343"/>
                </a:solidFill>
              </a:defRPr>
            </a:lvl3pPr>
            <a:lvl4pPr marL="1828800" lvl="3" indent="-317500" rtl="0">
              <a:lnSpc>
                <a:spcPct val="115000"/>
              </a:lnSpc>
              <a:spcBef>
                <a:spcPts val="1600"/>
              </a:spcBef>
              <a:spcAft>
                <a:spcPts val="0"/>
              </a:spcAft>
              <a:buSzPts val="1400"/>
              <a:buChar char="●"/>
              <a:defRPr>
                <a:solidFill>
                  <a:srgbClr val="434343"/>
                </a:solidFill>
              </a:defRPr>
            </a:lvl4pPr>
            <a:lvl5pPr marL="2286000" lvl="4" indent="-317500" rtl="0">
              <a:lnSpc>
                <a:spcPct val="115000"/>
              </a:lnSpc>
              <a:spcBef>
                <a:spcPts val="1600"/>
              </a:spcBef>
              <a:spcAft>
                <a:spcPts val="0"/>
              </a:spcAft>
              <a:buSzPts val="1400"/>
              <a:buChar char="○"/>
              <a:defRPr>
                <a:solidFill>
                  <a:srgbClr val="434343"/>
                </a:solidFill>
              </a:defRPr>
            </a:lvl5pPr>
            <a:lvl6pPr marL="2743200" lvl="5" indent="-317500" rtl="0">
              <a:lnSpc>
                <a:spcPct val="115000"/>
              </a:lnSpc>
              <a:spcBef>
                <a:spcPts val="1600"/>
              </a:spcBef>
              <a:spcAft>
                <a:spcPts val="0"/>
              </a:spcAft>
              <a:buSzPts val="1400"/>
              <a:buChar char="■"/>
              <a:defRPr>
                <a:solidFill>
                  <a:srgbClr val="434343"/>
                </a:solidFill>
              </a:defRPr>
            </a:lvl6pPr>
            <a:lvl7pPr marL="3200400" lvl="6" indent="-317500" rtl="0">
              <a:lnSpc>
                <a:spcPct val="115000"/>
              </a:lnSpc>
              <a:spcBef>
                <a:spcPts val="1600"/>
              </a:spcBef>
              <a:spcAft>
                <a:spcPts val="0"/>
              </a:spcAft>
              <a:buSzPts val="1400"/>
              <a:buChar char="●"/>
              <a:defRPr>
                <a:solidFill>
                  <a:srgbClr val="434343"/>
                </a:solidFill>
              </a:defRPr>
            </a:lvl7pPr>
            <a:lvl8pPr marL="3657600" lvl="7" indent="-317500" rtl="0">
              <a:lnSpc>
                <a:spcPct val="115000"/>
              </a:lnSpc>
              <a:spcBef>
                <a:spcPts val="1600"/>
              </a:spcBef>
              <a:spcAft>
                <a:spcPts val="0"/>
              </a:spcAft>
              <a:buSzPts val="1400"/>
              <a:buChar char="○"/>
              <a:defRPr>
                <a:solidFill>
                  <a:srgbClr val="434343"/>
                </a:solidFill>
              </a:defRPr>
            </a:lvl8pPr>
            <a:lvl9pPr marL="4114800" lvl="8" indent="-317500" rtl="0">
              <a:lnSpc>
                <a:spcPct val="115000"/>
              </a:lnSpc>
              <a:spcBef>
                <a:spcPts val="1600"/>
              </a:spcBef>
              <a:spcAft>
                <a:spcPts val="1600"/>
              </a:spcAft>
              <a:buSzPts val="1400"/>
              <a:buChar char="■"/>
              <a:defRPr>
                <a:solidFill>
                  <a:srgbClr val="434343"/>
                </a:solidFill>
              </a:defRPr>
            </a:lvl9pPr>
          </a:lstStyle>
          <a:p>
            <a:endParaRPr/>
          </a:p>
        </p:txBody>
      </p:sp>
      <p:sp>
        <p:nvSpPr>
          <p:cNvPr id="52" name="Google Shape;52;p7"/>
          <p:cNvSpPr txBox="1">
            <a:spLocks noGrp="1"/>
          </p:cNvSpPr>
          <p:nvPr>
            <p:ph type="title"/>
          </p:nvPr>
        </p:nvSpPr>
        <p:spPr>
          <a:xfrm>
            <a:off x="4668025" y="1116888"/>
            <a:ext cx="3762600" cy="5685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53" name="Google Shape;53;p7"/>
          <p:cNvPicPr preferRelativeResize="0"/>
          <p:nvPr/>
        </p:nvPicPr>
        <p:blipFill>
          <a:blip r:embed="rId3">
            <a:alphaModFix/>
          </a:blip>
          <a:stretch>
            <a:fillRect/>
          </a:stretch>
        </p:blipFill>
        <p:spPr>
          <a:xfrm rot="247092">
            <a:off x="584800" y="4077718"/>
            <a:ext cx="1474849" cy="1438610"/>
          </a:xfrm>
          <a:prstGeom prst="rect">
            <a:avLst/>
          </a:prstGeom>
          <a:noFill/>
          <a:ln>
            <a:noFill/>
          </a:ln>
          <a:effectLst>
            <a:outerShdw blurRad="57150" dist="19050" dir="5400000" algn="bl" rotWithShape="0">
              <a:schemeClr val="dk1">
                <a:alpha val="20000"/>
              </a:schemeClr>
            </a:outerShdw>
          </a:effectLst>
        </p:spPr>
      </p:pic>
      <p:pic>
        <p:nvPicPr>
          <p:cNvPr id="54" name="Google Shape;54;p7"/>
          <p:cNvPicPr preferRelativeResize="0"/>
          <p:nvPr/>
        </p:nvPicPr>
        <p:blipFill>
          <a:blip r:embed="rId3">
            <a:alphaModFix/>
          </a:blip>
          <a:stretch>
            <a:fillRect/>
          </a:stretch>
        </p:blipFill>
        <p:spPr>
          <a:xfrm rot="-1085019">
            <a:off x="-336450" y="-386432"/>
            <a:ext cx="1474848" cy="1438610"/>
          </a:xfrm>
          <a:prstGeom prst="rect">
            <a:avLst/>
          </a:prstGeom>
          <a:noFill/>
          <a:ln>
            <a:noFill/>
          </a:ln>
          <a:effectLst>
            <a:outerShdw blurRad="57150" dist="19050" dir="5400000" algn="bl" rotWithShape="0">
              <a:schemeClr val="dk1">
                <a:alpha val="20000"/>
              </a:schemeClr>
            </a:outerShdw>
          </a:effectLst>
        </p:spPr>
      </p:pic>
      <p:pic>
        <p:nvPicPr>
          <p:cNvPr id="55" name="Google Shape;55;p7"/>
          <p:cNvPicPr preferRelativeResize="0"/>
          <p:nvPr/>
        </p:nvPicPr>
        <p:blipFill>
          <a:blip r:embed="rId3">
            <a:alphaModFix/>
          </a:blip>
          <a:stretch>
            <a:fillRect/>
          </a:stretch>
        </p:blipFill>
        <p:spPr>
          <a:xfrm rot="4174404">
            <a:off x="7475125" y="4499143"/>
            <a:ext cx="1474849" cy="1438609"/>
          </a:xfrm>
          <a:prstGeom prst="rect">
            <a:avLst/>
          </a:prstGeom>
          <a:noFill/>
          <a:ln>
            <a:noFill/>
          </a:ln>
          <a:effectLst>
            <a:outerShdw blurRad="57150" dist="19050" dir="5400000" algn="bl" rotWithShape="0">
              <a:schemeClr val="dk1">
                <a:alpha val="20000"/>
              </a:schemeClr>
            </a:outerShdw>
          </a:effectLst>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3"/>
        <p:cNvGrpSpPr/>
        <p:nvPr/>
      </p:nvGrpSpPr>
      <p:grpSpPr>
        <a:xfrm>
          <a:off x="0" y="0"/>
          <a:ext cx="0" cy="0"/>
          <a:chOff x="0" y="0"/>
          <a:chExt cx="0" cy="0"/>
        </a:xfrm>
      </p:grpSpPr>
      <p:pic>
        <p:nvPicPr>
          <p:cNvPr id="64" name="Google Shape;64;p9"/>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65" name="Google Shape;65;p9"/>
          <p:cNvSpPr txBox="1">
            <a:spLocks noGrp="1"/>
          </p:cNvSpPr>
          <p:nvPr>
            <p:ph type="title"/>
          </p:nvPr>
        </p:nvSpPr>
        <p:spPr>
          <a:xfrm>
            <a:off x="2154450" y="2367200"/>
            <a:ext cx="48351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6" name="Google Shape;66;p9"/>
          <p:cNvSpPr txBox="1">
            <a:spLocks noGrp="1"/>
          </p:cNvSpPr>
          <p:nvPr>
            <p:ph type="subTitle" idx="1"/>
          </p:nvPr>
        </p:nvSpPr>
        <p:spPr>
          <a:xfrm>
            <a:off x="2154554" y="3342898"/>
            <a:ext cx="4835100" cy="12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1"/>
                </a:solidFill>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pic>
        <p:nvPicPr>
          <p:cNvPr id="67" name="Google Shape;67;p9"/>
          <p:cNvPicPr preferRelativeResize="0"/>
          <p:nvPr/>
        </p:nvPicPr>
        <p:blipFill>
          <a:blip r:embed="rId3">
            <a:alphaModFix/>
          </a:blip>
          <a:stretch>
            <a:fillRect/>
          </a:stretch>
        </p:blipFill>
        <p:spPr>
          <a:xfrm rot="1046611">
            <a:off x="7998650" y="4038519"/>
            <a:ext cx="1474850" cy="1438608"/>
          </a:xfrm>
          <a:prstGeom prst="rect">
            <a:avLst/>
          </a:prstGeom>
          <a:noFill/>
          <a:ln>
            <a:noFill/>
          </a:ln>
          <a:effectLst>
            <a:outerShdw blurRad="57150" dist="19050" dir="5400000" algn="bl" rotWithShape="0">
              <a:schemeClr val="dk1">
                <a:alpha val="20000"/>
              </a:schemeClr>
            </a:outerShdw>
          </a:effectLst>
        </p:spPr>
      </p:pic>
      <p:pic>
        <p:nvPicPr>
          <p:cNvPr id="68" name="Google Shape;68;p9"/>
          <p:cNvPicPr preferRelativeResize="0"/>
          <p:nvPr/>
        </p:nvPicPr>
        <p:blipFill>
          <a:blip r:embed="rId3">
            <a:alphaModFix/>
          </a:blip>
          <a:stretch>
            <a:fillRect/>
          </a:stretch>
        </p:blipFill>
        <p:spPr>
          <a:xfrm rot="3744251">
            <a:off x="-704300" y="2499794"/>
            <a:ext cx="1474851" cy="1438608"/>
          </a:xfrm>
          <a:prstGeom prst="rect">
            <a:avLst/>
          </a:prstGeom>
          <a:noFill/>
          <a:ln>
            <a:noFill/>
          </a:ln>
          <a:effectLst>
            <a:outerShdw blurRad="57150" dist="19050" dir="5400000" algn="bl" rotWithShape="0">
              <a:schemeClr val="dk1">
                <a:alpha val="20000"/>
              </a:schemeClr>
            </a:outerShdw>
          </a:effec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4"/>
        <p:cNvGrpSpPr/>
        <p:nvPr/>
      </p:nvGrpSpPr>
      <p:grpSpPr>
        <a:xfrm>
          <a:off x="0" y="0"/>
          <a:ext cx="0" cy="0"/>
          <a:chOff x="0" y="0"/>
          <a:chExt cx="0" cy="0"/>
        </a:xfrm>
      </p:grpSpPr>
      <p:pic>
        <p:nvPicPr>
          <p:cNvPr id="85" name="Google Shape;85;p13"/>
          <p:cNvPicPr preferRelativeResize="0"/>
          <p:nvPr/>
        </p:nvPicPr>
        <p:blipFill rotWithShape="1">
          <a:blip r:embed="rId2">
            <a:alphaModFix/>
          </a:blip>
          <a:srcRect/>
          <a:stretch/>
        </p:blipFill>
        <p:spPr>
          <a:xfrm>
            <a:off x="0" y="0"/>
            <a:ext cx="9144003" cy="5143501"/>
          </a:xfrm>
          <a:prstGeom prst="rect">
            <a:avLst/>
          </a:prstGeom>
          <a:noFill/>
          <a:ln>
            <a:noFill/>
          </a:ln>
        </p:spPr>
      </p:pic>
      <p:pic>
        <p:nvPicPr>
          <p:cNvPr id="86" name="Google Shape;86;p13"/>
          <p:cNvPicPr preferRelativeResize="0"/>
          <p:nvPr/>
        </p:nvPicPr>
        <p:blipFill>
          <a:blip r:embed="rId3">
            <a:alphaModFix/>
          </a:blip>
          <a:stretch>
            <a:fillRect/>
          </a:stretch>
        </p:blipFill>
        <p:spPr>
          <a:xfrm>
            <a:off x="-645825" y="3725996"/>
            <a:ext cx="1695466" cy="1849854"/>
          </a:xfrm>
          <a:prstGeom prst="rect">
            <a:avLst/>
          </a:prstGeom>
          <a:noFill/>
          <a:ln>
            <a:noFill/>
          </a:ln>
          <a:effectLst>
            <a:outerShdw blurRad="57150" dist="19050" dir="5400000" algn="bl" rotWithShape="0">
              <a:schemeClr val="dk1">
                <a:alpha val="20000"/>
              </a:schemeClr>
            </a:outerShdw>
          </a:effectLst>
        </p:spPr>
      </p:pic>
      <p:pic>
        <p:nvPicPr>
          <p:cNvPr id="87" name="Google Shape;87;p13"/>
          <p:cNvPicPr preferRelativeResize="0"/>
          <p:nvPr/>
        </p:nvPicPr>
        <p:blipFill>
          <a:blip r:embed="rId3">
            <a:alphaModFix/>
          </a:blip>
          <a:stretch>
            <a:fillRect/>
          </a:stretch>
        </p:blipFill>
        <p:spPr>
          <a:xfrm rot="4487670">
            <a:off x="61636" y="-335896"/>
            <a:ext cx="1302927" cy="1421567"/>
          </a:xfrm>
          <a:prstGeom prst="rect">
            <a:avLst/>
          </a:prstGeom>
          <a:noFill/>
          <a:ln>
            <a:noFill/>
          </a:ln>
          <a:effectLst>
            <a:outerShdw blurRad="57150" dist="19050" dir="5400000" algn="bl" rotWithShape="0">
              <a:schemeClr val="dk1">
                <a:alpha val="20000"/>
              </a:schemeClr>
            </a:outerShdw>
          </a:effectLst>
        </p:spPr>
      </p:pic>
      <p:pic>
        <p:nvPicPr>
          <p:cNvPr id="88" name="Google Shape;88;p13"/>
          <p:cNvPicPr preferRelativeResize="0"/>
          <p:nvPr/>
        </p:nvPicPr>
        <p:blipFill>
          <a:blip r:embed="rId4">
            <a:alphaModFix/>
          </a:blip>
          <a:stretch>
            <a:fillRect/>
          </a:stretch>
        </p:blipFill>
        <p:spPr>
          <a:xfrm>
            <a:off x="7776700" y="-510804"/>
            <a:ext cx="1896458" cy="1849854"/>
          </a:xfrm>
          <a:prstGeom prst="rect">
            <a:avLst/>
          </a:prstGeom>
          <a:noFill/>
          <a:ln>
            <a:noFill/>
          </a:ln>
          <a:effectLst>
            <a:outerShdw blurRad="57150" dist="19050" dir="5400000" algn="bl" rotWithShape="0">
              <a:schemeClr val="dk1">
                <a:alpha val="20000"/>
              </a:schemeClr>
            </a:outerShdw>
          </a:effectLst>
        </p:spPr>
      </p:pic>
      <p:pic>
        <p:nvPicPr>
          <p:cNvPr id="89" name="Google Shape;89;p13"/>
          <p:cNvPicPr preferRelativeResize="0"/>
          <p:nvPr/>
        </p:nvPicPr>
        <p:blipFill>
          <a:blip r:embed="rId4">
            <a:alphaModFix/>
          </a:blip>
          <a:stretch>
            <a:fillRect/>
          </a:stretch>
        </p:blipFill>
        <p:spPr>
          <a:xfrm rot="2445532">
            <a:off x="8124725" y="4243205"/>
            <a:ext cx="1474849" cy="1438610"/>
          </a:xfrm>
          <a:prstGeom prst="rect">
            <a:avLst/>
          </a:prstGeom>
          <a:noFill/>
          <a:ln>
            <a:noFill/>
          </a:ln>
          <a:effectLst>
            <a:outerShdw blurRad="57150" dist="19050" dir="5400000" algn="bl" rotWithShape="0">
              <a:schemeClr val="dk1">
                <a:alpha val="20000"/>
              </a:schemeClr>
            </a:outerShdw>
          </a:effectLst>
        </p:spPr>
      </p:pic>
      <p:sp>
        <p:nvSpPr>
          <p:cNvPr id="90" name="Google Shape;90;p13"/>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1" name="Google Shape;91;p13"/>
          <p:cNvSpPr txBox="1">
            <a:spLocks noGrp="1"/>
          </p:cNvSpPr>
          <p:nvPr>
            <p:ph type="subTitle" idx="1"/>
          </p:nvPr>
        </p:nvSpPr>
        <p:spPr>
          <a:xfrm>
            <a:off x="1751698" y="1839525"/>
            <a:ext cx="2197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2" name="Google Shape;92;p13"/>
          <p:cNvSpPr txBox="1">
            <a:spLocks noGrp="1"/>
          </p:cNvSpPr>
          <p:nvPr>
            <p:ph type="subTitle" idx="2"/>
          </p:nvPr>
        </p:nvSpPr>
        <p:spPr>
          <a:xfrm>
            <a:off x="5478748" y="1839525"/>
            <a:ext cx="2197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3" name="Google Shape;93;p13"/>
          <p:cNvSpPr txBox="1">
            <a:spLocks noGrp="1"/>
          </p:cNvSpPr>
          <p:nvPr>
            <p:ph type="subTitle" idx="3"/>
          </p:nvPr>
        </p:nvSpPr>
        <p:spPr>
          <a:xfrm>
            <a:off x="1751698" y="2912699"/>
            <a:ext cx="2197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4" name="Google Shape;94;p13"/>
          <p:cNvSpPr txBox="1">
            <a:spLocks noGrp="1"/>
          </p:cNvSpPr>
          <p:nvPr>
            <p:ph type="subTitle" idx="4"/>
          </p:nvPr>
        </p:nvSpPr>
        <p:spPr>
          <a:xfrm>
            <a:off x="5478748" y="2912699"/>
            <a:ext cx="2197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5" name="Google Shape;95;p13"/>
          <p:cNvSpPr txBox="1">
            <a:spLocks noGrp="1"/>
          </p:cNvSpPr>
          <p:nvPr>
            <p:ph type="title" idx="5" hasCustomPrompt="1"/>
          </p:nvPr>
        </p:nvSpPr>
        <p:spPr>
          <a:xfrm>
            <a:off x="1000650" y="1509507"/>
            <a:ext cx="745500" cy="406200"/>
          </a:xfrm>
          <a:prstGeom prst="rect">
            <a:avLst/>
          </a:prstGeom>
          <a:solidFill>
            <a:schemeClr val="dk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None/>
              <a:defRPr sz="24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96" name="Google Shape;96;p13"/>
          <p:cNvSpPr txBox="1">
            <a:spLocks noGrp="1"/>
          </p:cNvSpPr>
          <p:nvPr>
            <p:ph type="title" idx="6" hasCustomPrompt="1"/>
          </p:nvPr>
        </p:nvSpPr>
        <p:spPr>
          <a:xfrm>
            <a:off x="1000650" y="2582682"/>
            <a:ext cx="745500" cy="406200"/>
          </a:xfrm>
          <a:prstGeom prst="rect">
            <a:avLst/>
          </a:prstGeom>
          <a:solidFill>
            <a:schemeClr val="dk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None/>
              <a:defRPr sz="24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97" name="Google Shape;97;p13"/>
          <p:cNvSpPr txBox="1">
            <a:spLocks noGrp="1"/>
          </p:cNvSpPr>
          <p:nvPr>
            <p:ph type="title" idx="7" hasCustomPrompt="1"/>
          </p:nvPr>
        </p:nvSpPr>
        <p:spPr>
          <a:xfrm>
            <a:off x="4727047" y="1509507"/>
            <a:ext cx="745500" cy="406200"/>
          </a:xfrm>
          <a:prstGeom prst="rect">
            <a:avLst/>
          </a:prstGeom>
          <a:solidFill>
            <a:schemeClr val="dk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None/>
              <a:defRPr sz="24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98" name="Google Shape;98;p13"/>
          <p:cNvSpPr txBox="1">
            <a:spLocks noGrp="1"/>
          </p:cNvSpPr>
          <p:nvPr>
            <p:ph type="title" idx="8" hasCustomPrompt="1"/>
          </p:nvPr>
        </p:nvSpPr>
        <p:spPr>
          <a:xfrm>
            <a:off x="4727047" y="2582682"/>
            <a:ext cx="745500" cy="406200"/>
          </a:xfrm>
          <a:prstGeom prst="rect">
            <a:avLst/>
          </a:prstGeom>
          <a:solidFill>
            <a:schemeClr val="dk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None/>
              <a:defRPr sz="24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99" name="Google Shape;99;p13"/>
          <p:cNvSpPr txBox="1">
            <a:spLocks noGrp="1"/>
          </p:cNvSpPr>
          <p:nvPr>
            <p:ph type="subTitle" idx="9"/>
          </p:nvPr>
        </p:nvSpPr>
        <p:spPr>
          <a:xfrm>
            <a:off x="1751677" y="1509520"/>
            <a:ext cx="2664600" cy="40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ed Hat Display"/>
              <a:buNone/>
              <a:defRPr sz="2000" b="1">
                <a:latin typeface="Red Hat Display"/>
                <a:ea typeface="Red Hat Display"/>
                <a:cs typeface="Red Hat Display"/>
                <a:sym typeface="Red Hat Display"/>
              </a:defRPr>
            </a:lvl1pPr>
            <a:lvl2pPr lvl="1" rtl="0">
              <a:lnSpc>
                <a:spcPct val="100000"/>
              </a:lnSpc>
              <a:spcBef>
                <a:spcPts val="0"/>
              </a:spcBef>
              <a:spcAft>
                <a:spcPts val="0"/>
              </a:spcAft>
              <a:buSzPts val="2000"/>
              <a:buFont typeface="Red Hat Display"/>
              <a:buNone/>
              <a:defRPr sz="2000" b="1">
                <a:latin typeface="Red Hat Display"/>
                <a:ea typeface="Red Hat Display"/>
                <a:cs typeface="Red Hat Display"/>
                <a:sym typeface="Red Hat Display"/>
              </a:defRPr>
            </a:lvl2pPr>
            <a:lvl3pPr lvl="2" rtl="0">
              <a:lnSpc>
                <a:spcPct val="100000"/>
              </a:lnSpc>
              <a:spcBef>
                <a:spcPts val="0"/>
              </a:spcBef>
              <a:spcAft>
                <a:spcPts val="0"/>
              </a:spcAft>
              <a:buSzPts val="2000"/>
              <a:buFont typeface="Red Hat Display"/>
              <a:buNone/>
              <a:defRPr sz="2000" b="1">
                <a:latin typeface="Red Hat Display"/>
                <a:ea typeface="Red Hat Display"/>
                <a:cs typeface="Red Hat Display"/>
                <a:sym typeface="Red Hat Display"/>
              </a:defRPr>
            </a:lvl3pPr>
            <a:lvl4pPr lvl="3" rtl="0">
              <a:lnSpc>
                <a:spcPct val="100000"/>
              </a:lnSpc>
              <a:spcBef>
                <a:spcPts val="0"/>
              </a:spcBef>
              <a:spcAft>
                <a:spcPts val="0"/>
              </a:spcAft>
              <a:buSzPts val="2000"/>
              <a:buFont typeface="Red Hat Display"/>
              <a:buNone/>
              <a:defRPr sz="2000" b="1">
                <a:latin typeface="Red Hat Display"/>
                <a:ea typeface="Red Hat Display"/>
                <a:cs typeface="Red Hat Display"/>
                <a:sym typeface="Red Hat Display"/>
              </a:defRPr>
            </a:lvl4pPr>
            <a:lvl5pPr lvl="4" rtl="0">
              <a:lnSpc>
                <a:spcPct val="100000"/>
              </a:lnSpc>
              <a:spcBef>
                <a:spcPts val="0"/>
              </a:spcBef>
              <a:spcAft>
                <a:spcPts val="0"/>
              </a:spcAft>
              <a:buSzPts val="2000"/>
              <a:buFont typeface="Red Hat Display"/>
              <a:buNone/>
              <a:defRPr sz="2000" b="1">
                <a:latin typeface="Red Hat Display"/>
                <a:ea typeface="Red Hat Display"/>
                <a:cs typeface="Red Hat Display"/>
                <a:sym typeface="Red Hat Display"/>
              </a:defRPr>
            </a:lvl5pPr>
            <a:lvl6pPr lvl="5" rtl="0">
              <a:lnSpc>
                <a:spcPct val="100000"/>
              </a:lnSpc>
              <a:spcBef>
                <a:spcPts val="0"/>
              </a:spcBef>
              <a:spcAft>
                <a:spcPts val="0"/>
              </a:spcAft>
              <a:buSzPts val="2000"/>
              <a:buFont typeface="Red Hat Display"/>
              <a:buNone/>
              <a:defRPr sz="2000" b="1">
                <a:latin typeface="Red Hat Display"/>
                <a:ea typeface="Red Hat Display"/>
                <a:cs typeface="Red Hat Display"/>
                <a:sym typeface="Red Hat Display"/>
              </a:defRPr>
            </a:lvl6pPr>
            <a:lvl7pPr lvl="6" rtl="0">
              <a:lnSpc>
                <a:spcPct val="100000"/>
              </a:lnSpc>
              <a:spcBef>
                <a:spcPts val="0"/>
              </a:spcBef>
              <a:spcAft>
                <a:spcPts val="0"/>
              </a:spcAft>
              <a:buSzPts val="2000"/>
              <a:buFont typeface="Red Hat Display"/>
              <a:buNone/>
              <a:defRPr sz="2000" b="1">
                <a:latin typeface="Red Hat Display"/>
                <a:ea typeface="Red Hat Display"/>
                <a:cs typeface="Red Hat Display"/>
                <a:sym typeface="Red Hat Display"/>
              </a:defRPr>
            </a:lvl7pPr>
            <a:lvl8pPr lvl="7" rtl="0">
              <a:lnSpc>
                <a:spcPct val="100000"/>
              </a:lnSpc>
              <a:spcBef>
                <a:spcPts val="0"/>
              </a:spcBef>
              <a:spcAft>
                <a:spcPts val="0"/>
              </a:spcAft>
              <a:buSzPts val="2000"/>
              <a:buFont typeface="Red Hat Display"/>
              <a:buNone/>
              <a:defRPr sz="2000" b="1">
                <a:latin typeface="Red Hat Display"/>
                <a:ea typeface="Red Hat Display"/>
                <a:cs typeface="Red Hat Display"/>
                <a:sym typeface="Red Hat Display"/>
              </a:defRPr>
            </a:lvl8pPr>
            <a:lvl9pPr lvl="8" rtl="0">
              <a:lnSpc>
                <a:spcPct val="100000"/>
              </a:lnSpc>
              <a:spcBef>
                <a:spcPts val="0"/>
              </a:spcBef>
              <a:spcAft>
                <a:spcPts val="0"/>
              </a:spcAft>
              <a:buSzPts val="2000"/>
              <a:buFont typeface="Red Hat Display"/>
              <a:buNone/>
              <a:defRPr sz="2000" b="1">
                <a:latin typeface="Red Hat Display"/>
                <a:ea typeface="Red Hat Display"/>
                <a:cs typeface="Red Hat Display"/>
                <a:sym typeface="Red Hat Display"/>
              </a:defRPr>
            </a:lvl9pPr>
          </a:lstStyle>
          <a:p>
            <a:endParaRPr/>
          </a:p>
        </p:txBody>
      </p:sp>
      <p:sp>
        <p:nvSpPr>
          <p:cNvPr id="100" name="Google Shape;100;p13"/>
          <p:cNvSpPr txBox="1">
            <a:spLocks noGrp="1"/>
          </p:cNvSpPr>
          <p:nvPr>
            <p:ph type="subTitle" idx="13"/>
          </p:nvPr>
        </p:nvSpPr>
        <p:spPr>
          <a:xfrm>
            <a:off x="1751677" y="2582695"/>
            <a:ext cx="2664600" cy="40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ed Hat Display"/>
              <a:buNone/>
              <a:defRPr sz="2000" b="1">
                <a:latin typeface="Red Hat Display"/>
                <a:ea typeface="Red Hat Display"/>
                <a:cs typeface="Red Hat Display"/>
                <a:sym typeface="Red Hat Display"/>
              </a:defRPr>
            </a:lvl1pPr>
            <a:lvl2pPr lvl="1" rtl="0">
              <a:lnSpc>
                <a:spcPct val="100000"/>
              </a:lnSpc>
              <a:spcBef>
                <a:spcPts val="0"/>
              </a:spcBef>
              <a:spcAft>
                <a:spcPts val="0"/>
              </a:spcAft>
              <a:buSzPts val="2000"/>
              <a:buFont typeface="Red Hat Display"/>
              <a:buNone/>
              <a:defRPr sz="2000" b="1">
                <a:latin typeface="Red Hat Display"/>
                <a:ea typeface="Red Hat Display"/>
                <a:cs typeface="Red Hat Display"/>
                <a:sym typeface="Red Hat Display"/>
              </a:defRPr>
            </a:lvl2pPr>
            <a:lvl3pPr lvl="2" rtl="0">
              <a:lnSpc>
                <a:spcPct val="100000"/>
              </a:lnSpc>
              <a:spcBef>
                <a:spcPts val="0"/>
              </a:spcBef>
              <a:spcAft>
                <a:spcPts val="0"/>
              </a:spcAft>
              <a:buSzPts val="2000"/>
              <a:buFont typeface="Red Hat Display"/>
              <a:buNone/>
              <a:defRPr sz="2000" b="1">
                <a:latin typeface="Red Hat Display"/>
                <a:ea typeface="Red Hat Display"/>
                <a:cs typeface="Red Hat Display"/>
                <a:sym typeface="Red Hat Display"/>
              </a:defRPr>
            </a:lvl3pPr>
            <a:lvl4pPr lvl="3" rtl="0">
              <a:lnSpc>
                <a:spcPct val="100000"/>
              </a:lnSpc>
              <a:spcBef>
                <a:spcPts val="0"/>
              </a:spcBef>
              <a:spcAft>
                <a:spcPts val="0"/>
              </a:spcAft>
              <a:buSzPts val="2000"/>
              <a:buFont typeface="Red Hat Display"/>
              <a:buNone/>
              <a:defRPr sz="2000" b="1">
                <a:latin typeface="Red Hat Display"/>
                <a:ea typeface="Red Hat Display"/>
                <a:cs typeface="Red Hat Display"/>
                <a:sym typeface="Red Hat Display"/>
              </a:defRPr>
            </a:lvl4pPr>
            <a:lvl5pPr lvl="4" rtl="0">
              <a:lnSpc>
                <a:spcPct val="100000"/>
              </a:lnSpc>
              <a:spcBef>
                <a:spcPts val="0"/>
              </a:spcBef>
              <a:spcAft>
                <a:spcPts val="0"/>
              </a:spcAft>
              <a:buSzPts val="2000"/>
              <a:buFont typeface="Red Hat Display"/>
              <a:buNone/>
              <a:defRPr sz="2000" b="1">
                <a:latin typeface="Red Hat Display"/>
                <a:ea typeface="Red Hat Display"/>
                <a:cs typeface="Red Hat Display"/>
                <a:sym typeface="Red Hat Display"/>
              </a:defRPr>
            </a:lvl5pPr>
            <a:lvl6pPr lvl="5" rtl="0">
              <a:lnSpc>
                <a:spcPct val="100000"/>
              </a:lnSpc>
              <a:spcBef>
                <a:spcPts val="0"/>
              </a:spcBef>
              <a:spcAft>
                <a:spcPts val="0"/>
              </a:spcAft>
              <a:buSzPts val="2000"/>
              <a:buFont typeface="Red Hat Display"/>
              <a:buNone/>
              <a:defRPr sz="2000" b="1">
                <a:latin typeface="Red Hat Display"/>
                <a:ea typeface="Red Hat Display"/>
                <a:cs typeface="Red Hat Display"/>
                <a:sym typeface="Red Hat Display"/>
              </a:defRPr>
            </a:lvl6pPr>
            <a:lvl7pPr lvl="6" rtl="0">
              <a:lnSpc>
                <a:spcPct val="100000"/>
              </a:lnSpc>
              <a:spcBef>
                <a:spcPts val="0"/>
              </a:spcBef>
              <a:spcAft>
                <a:spcPts val="0"/>
              </a:spcAft>
              <a:buSzPts val="2000"/>
              <a:buFont typeface="Red Hat Display"/>
              <a:buNone/>
              <a:defRPr sz="2000" b="1">
                <a:latin typeface="Red Hat Display"/>
                <a:ea typeface="Red Hat Display"/>
                <a:cs typeface="Red Hat Display"/>
                <a:sym typeface="Red Hat Display"/>
              </a:defRPr>
            </a:lvl7pPr>
            <a:lvl8pPr lvl="7" rtl="0">
              <a:lnSpc>
                <a:spcPct val="100000"/>
              </a:lnSpc>
              <a:spcBef>
                <a:spcPts val="0"/>
              </a:spcBef>
              <a:spcAft>
                <a:spcPts val="0"/>
              </a:spcAft>
              <a:buSzPts val="2000"/>
              <a:buFont typeface="Red Hat Display"/>
              <a:buNone/>
              <a:defRPr sz="2000" b="1">
                <a:latin typeface="Red Hat Display"/>
                <a:ea typeface="Red Hat Display"/>
                <a:cs typeface="Red Hat Display"/>
                <a:sym typeface="Red Hat Display"/>
              </a:defRPr>
            </a:lvl8pPr>
            <a:lvl9pPr lvl="8" rtl="0">
              <a:lnSpc>
                <a:spcPct val="100000"/>
              </a:lnSpc>
              <a:spcBef>
                <a:spcPts val="0"/>
              </a:spcBef>
              <a:spcAft>
                <a:spcPts val="0"/>
              </a:spcAft>
              <a:buSzPts val="2000"/>
              <a:buFont typeface="Red Hat Display"/>
              <a:buNone/>
              <a:defRPr sz="2000" b="1">
                <a:latin typeface="Red Hat Display"/>
                <a:ea typeface="Red Hat Display"/>
                <a:cs typeface="Red Hat Display"/>
                <a:sym typeface="Red Hat Display"/>
              </a:defRPr>
            </a:lvl9pPr>
          </a:lstStyle>
          <a:p>
            <a:endParaRPr/>
          </a:p>
        </p:txBody>
      </p:sp>
      <p:sp>
        <p:nvSpPr>
          <p:cNvPr id="101" name="Google Shape;101;p13"/>
          <p:cNvSpPr txBox="1">
            <a:spLocks noGrp="1"/>
          </p:cNvSpPr>
          <p:nvPr>
            <p:ph type="subTitle" idx="14"/>
          </p:nvPr>
        </p:nvSpPr>
        <p:spPr>
          <a:xfrm>
            <a:off x="5478725" y="1509520"/>
            <a:ext cx="2664600" cy="40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ed Hat Display"/>
              <a:buNone/>
              <a:defRPr sz="2000" b="1">
                <a:latin typeface="Red Hat Display"/>
                <a:ea typeface="Red Hat Display"/>
                <a:cs typeface="Red Hat Display"/>
                <a:sym typeface="Red Hat Display"/>
              </a:defRPr>
            </a:lvl1pPr>
            <a:lvl2pPr lvl="1" rtl="0">
              <a:lnSpc>
                <a:spcPct val="100000"/>
              </a:lnSpc>
              <a:spcBef>
                <a:spcPts val="0"/>
              </a:spcBef>
              <a:spcAft>
                <a:spcPts val="0"/>
              </a:spcAft>
              <a:buSzPts val="2000"/>
              <a:buFont typeface="Red Hat Display"/>
              <a:buNone/>
              <a:defRPr sz="2000" b="1">
                <a:latin typeface="Red Hat Display"/>
                <a:ea typeface="Red Hat Display"/>
                <a:cs typeface="Red Hat Display"/>
                <a:sym typeface="Red Hat Display"/>
              </a:defRPr>
            </a:lvl2pPr>
            <a:lvl3pPr lvl="2" rtl="0">
              <a:lnSpc>
                <a:spcPct val="100000"/>
              </a:lnSpc>
              <a:spcBef>
                <a:spcPts val="0"/>
              </a:spcBef>
              <a:spcAft>
                <a:spcPts val="0"/>
              </a:spcAft>
              <a:buSzPts val="2000"/>
              <a:buFont typeface="Red Hat Display"/>
              <a:buNone/>
              <a:defRPr sz="2000" b="1">
                <a:latin typeface="Red Hat Display"/>
                <a:ea typeface="Red Hat Display"/>
                <a:cs typeface="Red Hat Display"/>
                <a:sym typeface="Red Hat Display"/>
              </a:defRPr>
            </a:lvl3pPr>
            <a:lvl4pPr lvl="3" rtl="0">
              <a:lnSpc>
                <a:spcPct val="100000"/>
              </a:lnSpc>
              <a:spcBef>
                <a:spcPts val="0"/>
              </a:spcBef>
              <a:spcAft>
                <a:spcPts val="0"/>
              </a:spcAft>
              <a:buSzPts val="2000"/>
              <a:buFont typeface="Red Hat Display"/>
              <a:buNone/>
              <a:defRPr sz="2000" b="1">
                <a:latin typeface="Red Hat Display"/>
                <a:ea typeface="Red Hat Display"/>
                <a:cs typeface="Red Hat Display"/>
                <a:sym typeface="Red Hat Display"/>
              </a:defRPr>
            </a:lvl4pPr>
            <a:lvl5pPr lvl="4" rtl="0">
              <a:lnSpc>
                <a:spcPct val="100000"/>
              </a:lnSpc>
              <a:spcBef>
                <a:spcPts val="0"/>
              </a:spcBef>
              <a:spcAft>
                <a:spcPts val="0"/>
              </a:spcAft>
              <a:buSzPts val="2000"/>
              <a:buFont typeface="Red Hat Display"/>
              <a:buNone/>
              <a:defRPr sz="2000" b="1">
                <a:latin typeface="Red Hat Display"/>
                <a:ea typeface="Red Hat Display"/>
                <a:cs typeface="Red Hat Display"/>
                <a:sym typeface="Red Hat Display"/>
              </a:defRPr>
            </a:lvl5pPr>
            <a:lvl6pPr lvl="5" rtl="0">
              <a:lnSpc>
                <a:spcPct val="100000"/>
              </a:lnSpc>
              <a:spcBef>
                <a:spcPts val="0"/>
              </a:spcBef>
              <a:spcAft>
                <a:spcPts val="0"/>
              </a:spcAft>
              <a:buSzPts val="2000"/>
              <a:buFont typeface="Red Hat Display"/>
              <a:buNone/>
              <a:defRPr sz="2000" b="1">
                <a:latin typeface="Red Hat Display"/>
                <a:ea typeface="Red Hat Display"/>
                <a:cs typeface="Red Hat Display"/>
                <a:sym typeface="Red Hat Display"/>
              </a:defRPr>
            </a:lvl6pPr>
            <a:lvl7pPr lvl="6" rtl="0">
              <a:lnSpc>
                <a:spcPct val="100000"/>
              </a:lnSpc>
              <a:spcBef>
                <a:spcPts val="0"/>
              </a:spcBef>
              <a:spcAft>
                <a:spcPts val="0"/>
              </a:spcAft>
              <a:buSzPts val="2000"/>
              <a:buFont typeface="Red Hat Display"/>
              <a:buNone/>
              <a:defRPr sz="2000" b="1">
                <a:latin typeface="Red Hat Display"/>
                <a:ea typeface="Red Hat Display"/>
                <a:cs typeface="Red Hat Display"/>
                <a:sym typeface="Red Hat Display"/>
              </a:defRPr>
            </a:lvl7pPr>
            <a:lvl8pPr lvl="7" rtl="0">
              <a:lnSpc>
                <a:spcPct val="100000"/>
              </a:lnSpc>
              <a:spcBef>
                <a:spcPts val="0"/>
              </a:spcBef>
              <a:spcAft>
                <a:spcPts val="0"/>
              </a:spcAft>
              <a:buSzPts val="2000"/>
              <a:buFont typeface="Red Hat Display"/>
              <a:buNone/>
              <a:defRPr sz="2000" b="1">
                <a:latin typeface="Red Hat Display"/>
                <a:ea typeface="Red Hat Display"/>
                <a:cs typeface="Red Hat Display"/>
                <a:sym typeface="Red Hat Display"/>
              </a:defRPr>
            </a:lvl8pPr>
            <a:lvl9pPr lvl="8" rtl="0">
              <a:lnSpc>
                <a:spcPct val="100000"/>
              </a:lnSpc>
              <a:spcBef>
                <a:spcPts val="0"/>
              </a:spcBef>
              <a:spcAft>
                <a:spcPts val="0"/>
              </a:spcAft>
              <a:buSzPts val="2000"/>
              <a:buFont typeface="Red Hat Display"/>
              <a:buNone/>
              <a:defRPr sz="2000" b="1">
                <a:latin typeface="Red Hat Display"/>
                <a:ea typeface="Red Hat Display"/>
                <a:cs typeface="Red Hat Display"/>
                <a:sym typeface="Red Hat Display"/>
              </a:defRPr>
            </a:lvl9pPr>
          </a:lstStyle>
          <a:p>
            <a:endParaRPr/>
          </a:p>
        </p:txBody>
      </p:sp>
      <p:sp>
        <p:nvSpPr>
          <p:cNvPr id="102" name="Google Shape;102;p13"/>
          <p:cNvSpPr txBox="1">
            <a:spLocks noGrp="1"/>
          </p:cNvSpPr>
          <p:nvPr>
            <p:ph type="subTitle" idx="15"/>
          </p:nvPr>
        </p:nvSpPr>
        <p:spPr>
          <a:xfrm>
            <a:off x="5478725" y="2582695"/>
            <a:ext cx="2664600" cy="40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ed Hat Display"/>
              <a:buNone/>
              <a:defRPr sz="2000" b="1">
                <a:latin typeface="Red Hat Display"/>
                <a:ea typeface="Red Hat Display"/>
                <a:cs typeface="Red Hat Display"/>
                <a:sym typeface="Red Hat Display"/>
              </a:defRPr>
            </a:lvl1pPr>
            <a:lvl2pPr lvl="1" rtl="0">
              <a:lnSpc>
                <a:spcPct val="100000"/>
              </a:lnSpc>
              <a:spcBef>
                <a:spcPts val="0"/>
              </a:spcBef>
              <a:spcAft>
                <a:spcPts val="0"/>
              </a:spcAft>
              <a:buSzPts val="2000"/>
              <a:buFont typeface="Red Hat Display"/>
              <a:buNone/>
              <a:defRPr sz="2000" b="1">
                <a:latin typeface="Red Hat Display"/>
                <a:ea typeface="Red Hat Display"/>
                <a:cs typeface="Red Hat Display"/>
                <a:sym typeface="Red Hat Display"/>
              </a:defRPr>
            </a:lvl2pPr>
            <a:lvl3pPr lvl="2" rtl="0">
              <a:lnSpc>
                <a:spcPct val="100000"/>
              </a:lnSpc>
              <a:spcBef>
                <a:spcPts val="0"/>
              </a:spcBef>
              <a:spcAft>
                <a:spcPts val="0"/>
              </a:spcAft>
              <a:buSzPts val="2000"/>
              <a:buFont typeface="Red Hat Display"/>
              <a:buNone/>
              <a:defRPr sz="2000" b="1">
                <a:latin typeface="Red Hat Display"/>
                <a:ea typeface="Red Hat Display"/>
                <a:cs typeface="Red Hat Display"/>
                <a:sym typeface="Red Hat Display"/>
              </a:defRPr>
            </a:lvl3pPr>
            <a:lvl4pPr lvl="3" rtl="0">
              <a:lnSpc>
                <a:spcPct val="100000"/>
              </a:lnSpc>
              <a:spcBef>
                <a:spcPts val="0"/>
              </a:spcBef>
              <a:spcAft>
                <a:spcPts val="0"/>
              </a:spcAft>
              <a:buSzPts val="2000"/>
              <a:buFont typeface="Red Hat Display"/>
              <a:buNone/>
              <a:defRPr sz="2000" b="1">
                <a:latin typeface="Red Hat Display"/>
                <a:ea typeface="Red Hat Display"/>
                <a:cs typeface="Red Hat Display"/>
                <a:sym typeface="Red Hat Display"/>
              </a:defRPr>
            </a:lvl4pPr>
            <a:lvl5pPr lvl="4" rtl="0">
              <a:lnSpc>
                <a:spcPct val="100000"/>
              </a:lnSpc>
              <a:spcBef>
                <a:spcPts val="0"/>
              </a:spcBef>
              <a:spcAft>
                <a:spcPts val="0"/>
              </a:spcAft>
              <a:buSzPts val="2000"/>
              <a:buFont typeface="Red Hat Display"/>
              <a:buNone/>
              <a:defRPr sz="2000" b="1">
                <a:latin typeface="Red Hat Display"/>
                <a:ea typeface="Red Hat Display"/>
                <a:cs typeface="Red Hat Display"/>
                <a:sym typeface="Red Hat Display"/>
              </a:defRPr>
            </a:lvl5pPr>
            <a:lvl6pPr lvl="5" rtl="0">
              <a:lnSpc>
                <a:spcPct val="100000"/>
              </a:lnSpc>
              <a:spcBef>
                <a:spcPts val="0"/>
              </a:spcBef>
              <a:spcAft>
                <a:spcPts val="0"/>
              </a:spcAft>
              <a:buSzPts val="2000"/>
              <a:buFont typeface="Red Hat Display"/>
              <a:buNone/>
              <a:defRPr sz="2000" b="1">
                <a:latin typeface="Red Hat Display"/>
                <a:ea typeface="Red Hat Display"/>
                <a:cs typeface="Red Hat Display"/>
                <a:sym typeface="Red Hat Display"/>
              </a:defRPr>
            </a:lvl6pPr>
            <a:lvl7pPr lvl="6" rtl="0">
              <a:lnSpc>
                <a:spcPct val="100000"/>
              </a:lnSpc>
              <a:spcBef>
                <a:spcPts val="0"/>
              </a:spcBef>
              <a:spcAft>
                <a:spcPts val="0"/>
              </a:spcAft>
              <a:buSzPts val="2000"/>
              <a:buFont typeface="Red Hat Display"/>
              <a:buNone/>
              <a:defRPr sz="2000" b="1">
                <a:latin typeface="Red Hat Display"/>
                <a:ea typeface="Red Hat Display"/>
                <a:cs typeface="Red Hat Display"/>
                <a:sym typeface="Red Hat Display"/>
              </a:defRPr>
            </a:lvl7pPr>
            <a:lvl8pPr lvl="7" rtl="0">
              <a:lnSpc>
                <a:spcPct val="100000"/>
              </a:lnSpc>
              <a:spcBef>
                <a:spcPts val="0"/>
              </a:spcBef>
              <a:spcAft>
                <a:spcPts val="0"/>
              </a:spcAft>
              <a:buSzPts val="2000"/>
              <a:buFont typeface="Red Hat Display"/>
              <a:buNone/>
              <a:defRPr sz="2000" b="1">
                <a:latin typeface="Red Hat Display"/>
                <a:ea typeface="Red Hat Display"/>
                <a:cs typeface="Red Hat Display"/>
                <a:sym typeface="Red Hat Display"/>
              </a:defRPr>
            </a:lvl8pPr>
            <a:lvl9pPr lvl="8" rtl="0">
              <a:lnSpc>
                <a:spcPct val="100000"/>
              </a:lnSpc>
              <a:spcBef>
                <a:spcPts val="0"/>
              </a:spcBef>
              <a:spcAft>
                <a:spcPts val="0"/>
              </a:spcAft>
              <a:buSzPts val="2000"/>
              <a:buFont typeface="Red Hat Display"/>
              <a:buNone/>
              <a:defRPr sz="2000" b="1">
                <a:latin typeface="Red Hat Display"/>
                <a:ea typeface="Red Hat Display"/>
                <a:cs typeface="Red Hat Display"/>
                <a:sym typeface="Red Hat Display"/>
              </a:defRPr>
            </a:lvl9pPr>
          </a:lstStyle>
          <a:p>
            <a:endParaRPr/>
          </a:p>
        </p:txBody>
      </p:sp>
      <p:sp>
        <p:nvSpPr>
          <p:cNvPr id="103" name="Google Shape;103;p13"/>
          <p:cNvSpPr txBox="1">
            <a:spLocks noGrp="1"/>
          </p:cNvSpPr>
          <p:nvPr>
            <p:ph type="subTitle" idx="16"/>
          </p:nvPr>
        </p:nvSpPr>
        <p:spPr>
          <a:xfrm>
            <a:off x="1751698" y="3985875"/>
            <a:ext cx="2197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4" name="Google Shape;104;p13"/>
          <p:cNvSpPr txBox="1">
            <a:spLocks noGrp="1"/>
          </p:cNvSpPr>
          <p:nvPr>
            <p:ph type="subTitle" idx="17"/>
          </p:nvPr>
        </p:nvSpPr>
        <p:spPr>
          <a:xfrm>
            <a:off x="5478748" y="3985875"/>
            <a:ext cx="2197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5" name="Google Shape;105;p13"/>
          <p:cNvSpPr txBox="1">
            <a:spLocks noGrp="1"/>
          </p:cNvSpPr>
          <p:nvPr>
            <p:ph type="title" idx="18" hasCustomPrompt="1"/>
          </p:nvPr>
        </p:nvSpPr>
        <p:spPr>
          <a:xfrm>
            <a:off x="1000650" y="3655857"/>
            <a:ext cx="745500" cy="406200"/>
          </a:xfrm>
          <a:prstGeom prst="rect">
            <a:avLst/>
          </a:prstGeom>
          <a:solidFill>
            <a:schemeClr val="dk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None/>
              <a:defRPr sz="24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06" name="Google Shape;106;p13"/>
          <p:cNvSpPr txBox="1">
            <a:spLocks noGrp="1"/>
          </p:cNvSpPr>
          <p:nvPr>
            <p:ph type="title" idx="19" hasCustomPrompt="1"/>
          </p:nvPr>
        </p:nvSpPr>
        <p:spPr>
          <a:xfrm>
            <a:off x="4727047" y="3655857"/>
            <a:ext cx="745500" cy="406200"/>
          </a:xfrm>
          <a:prstGeom prst="rect">
            <a:avLst/>
          </a:prstGeom>
          <a:solidFill>
            <a:schemeClr val="dk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None/>
              <a:defRPr sz="24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07" name="Google Shape;107;p13"/>
          <p:cNvSpPr txBox="1">
            <a:spLocks noGrp="1"/>
          </p:cNvSpPr>
          <p:nvPr>
            <p:ph type="subTitle" idx="20"/>
          </p:nvPr>
        </p:nvSpPr>
        <p:spPr>
          <a:xfrm>
            <a:off x="1751677" y="3655870"/>
            <a:ext cx="2664600" cy="40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ed Hat Display"/>
              <a:buNone/>
              <a:defRPr sz="2000" b="1">
                <a:latin typeface="Red Hat Display"/>
                <a:ea typeface="Red Hat Display"/>
                <a:cs typeface="Red Hat Display"/>
                <a:sym typeface="Red Hat Display"/>
              </a:defRPr>
            </a:lvl1pPr>
            <a:lvl2pPr lvl="1" rtl="0">
              <a:lnSpc>
                <a:spcPct val="100000"/>
              </a:lnSpc>
              <a:spcBef>
                <a:spcPts val="0"/>
              </a:spcBef>
              <a:spcAft>
                <a:spcPts val="0"/>
              </a:spcAft>
              <a:buSzPts val="2000"/>
              <a:buFont typeface="Red Hat Display"/>
              <a:buNone/>
              <a:defRPr sz="2000" b="1">
                <a:latin typeface="Red Hat Display"/>
                <a:ea typeface="Red Hat Display"/>
                <a:cs typeface="Red Hat Display"/>
                <a:sym typeface="Red Hat Display"/>
              </a:defRPr>
            </a:lvl2pPr>
            <a:lvl3pPr lvl="2" rtl="0">
              <a:lnSpc>
                <a:spcPct val="100000"/>
              </a:lnSpc>
              <a:spcBef>
                <a:spcPts val="0"/>
              </a:spcBef>
              <a:spcAft>
                <a:spcPts val="0"/>
              </a:spcAft>
              <a:buSzPts val="2000"/>
              <a:buFont typeface="Red Hat Display"/>
              <a:buNone/>
              <a:defRPr sz="2000" b="1">
                <a:latin typeface="Red Hat Display"/>
                <a:ea typeface="Red Hat Display"/>
                <a:cs typeface="Red Hat Display"/>
                <a:sym typeface="Red Hat Display"/>
              </a:defRPr>
            </a:lvl3pPr>
            <a:lvl4pPr lvl="3" rtl="0">
              <a:lnSpc>
                <a:spcPct val="100000"/>
              </a:lnSpc>
              <a:spcBef>
                <a:spcPts val="0"/>
              </a:spcBef>
              <a:spcAft>
                <a:spcPts val="0"/>
              </a:spcAft>
              <a:buSzPts val="2000"/>
              <a:buFont typeface="Red Hat Display"/>
              <a:buNone/>
              <a:defRPr sz="2000" b="1">
                <a:latin typeface="Red Hat Display"/>
                <a:ea typeface="Red Hat Display"/>
                <a:cs typeface="Red Hat Display"/>
                <a:sym typeface="Red Hat Display"/>
              </a:defRPr>
            </a:lvl4pPr>
            <a:lvl5pPr lvl="4" rtl="0">
              <a:lnSpc>
                <a:spcPct val="100000"/>
              </a:lnSpc>
              <a:spcBef>
                <a:spcPts val="0"/>
              </a:spcBef>
              <a:spcAft>
                <a:spcPts val="0"/>
              </a:spcAft>
              <a:buSzPts val="2000"/>
              <a:buFont typeface="Red Hat Display"/>
              <a:buNone/>
              <a:defRPr sz="2000" b="1">
                <a:latin typeface="Red Hat Display"/>
                <a:ea typeface="Red Hat Display"/>
                <a:cs typeface="Red Hat Display"/>
                <a:sym typeface="Red Hat Display"/>
              </a:defRPr>
            </a:lvl5pPr>
            <a:lvl6pPr lvl="5" rtl="0">
              <a:lnSpc>
                <a:spcPct val="100000"/>
              </a:lnSpc>
              <a:spcBef>
                <a:spcPts val="0"/>
              </a:spcBef>
              <a:spcAft>
                <a:spcPts val="0"/>
              </a:spcAft>
              <a:buSzPts val="2000"/>
              <a:buFont typeface="Red Hat Display"/>
              <a:buNone/>
              <a:defRPr sz="2000" b="1">
                <a:latin typeface="Red Hat Display"/>
                <a:ea typeface="Red Hat Display"/>
                <a:cs typeface="Red Hat Display"/>
                <a:sym typeface="Red Hat Display"/>
              </a:defRPr>
            </a:lvl6pPr>
            <a:lvl7pPr lvl="6" rtl="0">
              <a:lnSpc>
                <a:spcPct val="100000"/>
              </a:lnSpc>
              <a:spcBef>
                <a:spcPts val="0"/>
              </a:spcBef>
              <a:spcAft>
                <a:spcPts val="0"/>
              </a:spcAft>
              <a:buSzPts val="2000"/>
              <a:buFont typeface="Red Hat Display"/>
              <a:buNone/>
              <a:defRPr sz="2000" b="1">
                <a:latin typeface="Red Hat Display"/>
                <a:ea typeface="Red Hat Display"/>
                <a:cs typeface="Red Hat Display"/>
                <a:sym typeface="Red Hat Display"/>
              </a:defRPr>
            </a:lvl7pPr>
            <a:lvl8pPr lvl="7" rtl="0">
              <a:lnSpc>
                <a:spcPct val="100000"/>
              </a:lnSpc>
              <a:spcBef>
                <a:spcPts val="0"/>
              </a:spcBef>
              <a:spcAft>
                <a:spcPts val="0"/>
              </a:spcAft>
              <a:buSzPts val="2000"/>
              <a:buFont typeface="Red Hat Display"/>
              <a:buNone/>
              <a:defRPr sz="2000" b="1">
                <a:latin typeface="Red Hat Display"/>
                <a:ea typeface="Red Hat Display"/>
                <a:cs typeface="Red Hat Display"/>
                <a:sym typeface="Red Hat Display"/>
              </a:defRPr>
            </a:lvl8pPr>
            <a:lvl9pPr lvl="8" rtl="0">
              <a:lnSpc>
                <a:spcPct val="100000"/>
              </a:lnSpc>
              <a:spcBef>
                <a:spcPts val="0"/>
              </a:spcBef>
              <a:spcAft>
                <a:spcPts val="0"/>
              </a:spcAft>
              <a:buSzPts val="2000"/>
              <a:buFont typeface="Red Hat Display"/>
              <a:buNone/>
              <a:defRPr sz="2000" b="1">
                <a:latin typeface="Red Hat Display"/>
                <a:ea typeface="Red Hat Display"/>
                <a:cs typeface="Red Hat Display"/>
                <a:sym typeface="Red Hat Display"/>
              </a:defRPr>
            </a:lvl9pPr>
          </a:lstStyle>
          <a:p>
            <a:endParaRPr/>
          </a:p>
        </p:txBody>
      </p:sp>
      <p:sp>
        <p:nvSpPr>
          <p:cNvPr id="108" name="Google Shape;108;p13"/>
          <p:cNvSpPr txBox="1">
            <a:spLocks noGrp="1"/>
          </p:cNvSpPr>
          <p:nvPr>
            <p:ph type="subTitle" idx="21"/>
          </p:nvPr>
        </p:nvSpPr>
        <p:spPr>
          <a:xfrm>
            <a:off x="5478725" y="3655870"/>
            <a:ext cx="2664600" cy="40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ed Hat Display"/>
              <a:buNone/>
              <a:defRPr sz="2000" b="1">
                <a:latin typeface="Red Hat Display"/>
                <a:ea typeface="Red Hat Display"/>
                <a:cs typeface="Red Hat Display"/>
                <a:sym typeface="Red Hat Display"/>
              </a:defRPr>
            </a:lvl1pPr>
            <a:lvl2pPr lvl="1" rtl="0">
              <a:lnSpc>
                <a:spcPct val="100000"/>
              </a:lnSpc>
              <a:spcBef>
                <a:spcPts val="0"/>
              </a:spcBef>
              <a:spcAft>
                <a:spcPts val="0"/>
              </a:spcAft>
              <a:buSzPts val="2000"/>
              <a:buFont typeface="Red Hat Display"/>
              <a:buNone/>
              <a:defRPr sz="2000" b="1">
                <a:latin typeface="Red Hat Display"/>
                <a:ea typeface="Red Hat Display"/>
                <a:cs typeface="Red Hat Display"/>
                <a:sym typeface="Red Hat Display"/>
              </a:defRPr>
            </a:lvl2pPr>
            <a:lvl3pPr lvl="2" rtl="0">
              <a:lnSpc>
                <a:spcPct val="100000"/>
              </a:lnSpc>
              <a:spcBef>
                <a:spcPts val="0"/>
              </a:spcBef>
              <a:spcAft>
                <a:spcPts val="0"/>
              </a:spcAft>
              <a:buSzPts val="2000"/>
              <a:buFont typeface="Red Hat Display"/>
              <a:buNone/>
              <a:defRPr sz="2000" b="1">
                <a:latin typeface="Red Hat Display"/>
                <a:ea typeface="Red Hat Display"/>
                <a:cs typeface="Red Hat Display"/>
                <a:sym typeface="Red Hat Display"/>
              </a:defRPr>
            </a:lvl3pPr>
            <a:lvl4pPr lvl="3" rtl="0">
              <a:lnSpc>
                <a:spcPct val="100000"/>
              </a:lnSpc>
              <a:spcBef>
                <a:spcPts val="0"/>
              </a:spcBef>
              <a:spcAft>
                <a:spcPts val="0"/>
              </a:spcAft>
              <a:buSzPts val="2000"/>
              <a:buFont typeface="Red Hat Display"/>
              <a:buNone/>
              <a:defRPr sz="2000" b="1">
                <a:latin typeface="Red Hat Display"/>
                <a:ea typeface="Red Hat Display"/>
                <a:cs typeface="Red Hat Display"/>
                <a:sym typeface="Red Hat Display"/>
              </a:defRPr>
            </a:lvl4pPr>
            <a:lvl5pPr lvl="4" rtl="0">
              <a:lnSpc>
                <a:spcPct val="100000"/>
              </a:lnSpc>
              <a:spcBef>
                <a:spcPts val="0"/>
              </a:spcBef>
              <a:spcAft>
                <a:spcPts val="0"/>
              </a:spcAft>
              <a:buSzPts val="2000"/>
              <a:buFont typeface="Red Hat Display"/>
              <a:buNone/>
              <a:defRPr sz="2000" b="1">
                <a:latin typeface="Red Hat Display"/>
                <a:ea typeface="Red Hat Display"/>
                <a:cs typeface="Red Hat Display"/>
                <a:sym typeface="Red Hat Display"/>
              </a:defRPr>
            </a:lvl5pPr>
            <a:lvl6pPr lvl="5" rtl="0">
              <a:lnSpc>
                <a:spcPct val="100000"/>
              </a:lnSpc>
              <a:spcBef>
                <a:spcPts val="0"/>
              </a:spcBef>
              <a:spcAft>
                <a:spcPts val="0"/>
              </a:spcAft>
              <a:buSzPts val="2000"/>
              <a:buFont typeface="Red Hat Display"/>
              <a:buNone/>
              <a:defRPr sz="2000" b="1">
                <a:latin typeface="Red Hat Display"/>
                <a:ea typeface="Red Hat Display"/>
                <a:cs typeface="Red Hat Display"/>
                <a:sym typeface="Red Hat Display"/>
              </a:defRPr>
            </a:lvl6pPr>
            <a:lvl7pPr lvl="6" rtl="0">
              <a:lnSpc>
                <a:spcPct val="100000"/>
              </a:lnSpc>
              <a:spcBef>
                <a:spcPts val="0"/>
              </a:spcBef>
              <a:spcAft>
                <a:spcPts val="0"/>
              </a:spcAft>
              <a:buSzPts val="2000"/>
              <a:buFont typeface="Red Hat Display"/>
              <a:buNone/>
              <a:defRPr sz="2000" b="1">
                <a:latin typeface="Red Hat Display"/>
                <a:ea typeface="Red Hat Display"/>
                <a:cs typeface="Red Hat Display"/>
                <a:sym typeface="Red Hat Display"/>
              </a:defRPr>
            </a:lvl7pPr>
            <a:lvl8pPr lvl="7" rtl="0">
              <a:lnSpc>
                <a:spcPct val="100000"/>
              </a:lnSpc>
              <a:spcBef>
                <a:spcPts val="0"/>
              </a:spcBef>
              <a:spcAft>
                <a:spcPts val="0"/>
              </a:spcAft>
              <a:buSzPts val="2000"/>
              <a:buFont typeface="Red Hat Display"/>
              <a:buNone/>
              <a:defRPr sz="2000" b="1">
                <a:latin typeface="Red Hat Display"/>
                <a:ea typeface="Red Hat Display"/>
                <a:cs typeface="Red Hat Display"/>
                <a:sym typeface="Red Hat Display"/>
              </a:defRPr>
            </a:lvl8pPr>
            <a:lvl9pPr lvl="8" rtl="0">
              <a:lnSpc>
                <a:spcPct val="100000"/>
              </a:lnSpc>
              <a:spcBef>
                <a:spcPts val="0"/>
              </a:spcBef>
              <a:spcAft>
                <a:spcPts val="0"/>
              </a:spcAft>
              <a:buSzPts val="2000"/>
              <a:buFont typeface="Red Hat Display"/>
              <a:buNone/>
              <a:defRPr sz="2000" b="1">
                <a:latin typeface="Red Hat Display"/>
                <a:ea typeface="Red Hat Display"/>
                <a:cs typeface="Red Hat Display"/>
                <a:sym typeface="Red Hat Display"/>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09"/>
        <p:cNvGrpSpPr/>
        <p:nvPr/>
      </p:nvGrpSpPr>
      <p:grpSpPr>
        <a:xfrm>
          <a:off x="0" y="0"/>
          <a:ext cx="0" cy="0"/>
          <a:chOff x="0" y="0"/>
          <a:chExt cx="0" cy="0"/>
        </a:xfrm>
      </p:grpSpPr>
      <p:pic>
        <p:nvPicPr>
          <p:cNvPr id="110" name="Google Shape;110;p14"/>
          <p:cNvPicPr preferRelativeResize="0"/>
          <p:nvPr/>
        </p:nvPicPr>
        <p:blipFill rotWithShape="1">
          <a:blip r:embed="rId2">
            <a:alphaModFix/>
          </a:blip>
          <a:srcRect/>
          <a:stretch/>
        </p:blipFill>
        <p:spPr>
          <a:xfrm>
            <a:off x="0" y="0"/>
            <a:ext cx="9144003" cy="5143501"/>
          </a:xfrm>
          <a:prstGeom prst="rect">
            <a:avLst/>
          </a:prstGeom>
          <a:noFill/>
          <a:ln>
            <a:noFill/>
          </a:ln>
        </p:spPr>
      </p:pic>
      <p:pic>
        <p:nvPicPr>
          <p:cNvPr id="111" name="Google Shape;111;p14"/>
          <p:cNvPicPr preferRelativeResize="0"/>
          <p:nvPr/>
        </p:nvPicPr>
        <p:blipFill>
          <a:blip r:embed="rId3">
            <a:alphaModFix/>
          </a:blip>
          <a:stretch>
            <a:fillRect/>
          </a:stretch>
        </p:blipFill>
        <p:spPr>
          <a:xfrm rot="788116">
            <a:off x="323776" y="4153495"/>
            <a:ext cx="1386248" cy="1352158"/>
          </a:xfrm>
          <a:prstGeom prst="rect">
            <a:avLst/>
          </a:prstGeom>
          <a:noFill/>
          <a:ln>
            <a:noFill/>
          </a:ln>
          <a:effectLst>
            <a:outerShdw blurRad="57150" dist="19050" dir="5400000" algn="bl" rotWithShape="0">
              <a:schemeClr val="dk1">
                <a:alpha val="20000"/>
              </a:schemeClr>
            </a:outerShdw>
          </a:effectLst>
        </p:spPr>
      </p:pic>
      <p:pic>
        <p:nvPicPr>
          <p:cNvPr id="112" name="Google Shape;112;p14"/>
          <p:cNvPicPr preferRelativeResize="0"/>
          <p:nvPr/>
        </p:nvPicPr>
        <p:blipFill>
          <a:blip r:embed="rId3">
            <a:alphaModFix/>
          </a:blip>
          <a:stretch>
            <a:fillRect/>
          </a:stretch>
        </p:blipFill>
        <p:spPr>
          <a:xfrm rot="858988">
            <a:off x="88576" y="-381367"/>
            <a:ext cx="1386249" cy="1352158"/>
          </a:xfrm>
          <a:prstGeom prst="rect">
            <a:avLst/>
          </a:prstGeom>
          <a:noFill/>
          <a:ln>
            <a:noFill/>
          </a:ln>
          <a:effectLst>
            <a:outerShdw blurRad="57150" dist="19050" dir="5400000" algn="bl" rotWithShape="0">
              <a:schemeClr val="dk1">
                <a:alpha val="20000"/>
              </a:schemeClr>
            </a:outerShdw>
          </a:effectLst>
        </p:spPr>
      </p:pic>
      <p:pic>
        <p:nvPicPr>
          <p:cNvPr id="113" name="Google Shape;113;p14"/>
          <p:cNvPicPr preferRelativeResize="0"/>
          <p:nvPr/>
        </p:nvPicPr>
        <p:blipFill>
          <a:blip r:embed="rId3">
            <a:alphaModFix/>
          </a:blip>
          <a:stretch>
            <a:fillRect/>
          </a:stretch>
        </p:blipFill>
        <p:spPr>
          <a:xfrm rot="2517954">
            <a:off x="7228588" y="-677967"/>
            <a:ext cx="1386249" cy="1352158"/>
          </a:xfrm>
          <a:prstGeom prst="rect">
            <a:avLst/>
          </a:prstGeom>
          <a:noFill/>
          <a:ln>
            <a:noFill/>
          </a:ln>
          <a:effectLst>
            <a:outerShdw blurRad="57150" dist="19050" dir="5400000" algn="bl" rotWithShape="0">
              <a:schemeClr val="dk1">
                <a:alpha val="20000"/>
              </a:schemeClr>
            </a:outerShdw>
          </a:effectLst>
        </p:spPr>
      </p:pic>
      <p:pic>
        <p:nvPicPr>
          <p:cNvPr id="114" name="Google Shape;114;p14"/>
          <p:cNvPicPr preferRelativeResize="0"/>
          <p:nvPr/>
        </p:nvPicPr>
        <p:blipFill>
          <a:blip r:embed="rId3">
            <a:alphaModFix/>
          </a:blip>
          <a:stretch>
            <a:fillRect/>
          </a:stretch>
        </p:blipFill>
        <p:spPr>
          <a:xfrm rot="5215050">
            <a:off x="7639589" y="4066083"/>
            <a:ext cx="1386248" cy="1352158"/>
          </a:xfrm>
          <a:prstGeom prst="rect">
            <a:avLst/>
          </a:prstGeom>
          <a:noFill/>
          <a:ln>
            <a:noFill/>
          </a:ln>
          <a:effectLst>
            <a:outerShdw blurRad="57150" dist="19050" dir="5400000" algn="bl" rotWithShape="0">
              <a:schemeClr val="dk1">
                <a:alpha val="20000"/>
              </a:schemeClr>
            </a:outerShdw>
          </a:effectLst>
        </p:spPr>
      </p:pic>
      <p:sp>
        <p:nvSpPr>
          <p:cNvPr id="115" name="Google Shape;115;p14"/>
          <p:cNvSpPr txBox="1">
            <a:spLocks noGrp="1"/>
          </p:cNvSpPr>
          <p:nvPr>
            <p:ph type="title"/>
          </p:nvPr>
        </p:nvSpPr>
        <p:spPr>
          <a:xfrm>
            <a:off x="2075838" y="3481775"/>
            <a:ext cx="4992300" cy="5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16" name="Google Shape;116;p14"/>
          <p:cNvSpPr txBox="1">
            <a:spLocks noGrp="1"/>
          </p:cNvSpPr>
          <p:nvPr>
            <p:ph type="subTitle" idx="1"/>
          </p:nvPr>
        </p:nvSpPr>
        <p:spPr>
          <a:xfrm>
            <a:off x="2075850" y="2332900"/>
            <a:ext cx="4992300" cy="111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2000">
                <a:solidFill>
                  <a:schemeClr val="dk1"/>
                </a:solidFill>
              </a:defRPr>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ed Hat Display"/>
              <a:buNone/>
              <a:defRPr sz="3000" b="1">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3000"/>
              <a:buFont typeface="Red Hat Display"/>
              <a:buNone/>
              <a:defRPr sz="3000" b="1">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3000"/>
              <a:buFont typeface="Red Hat Display"/>
              <a:buNone/>
              <a:defRPr sz="3000" b="1">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3000"/>
              <a:buFont typeface="Red Hat Display"/>
              <a:buNone/>
              <a:defRPr sz="3000" b="1">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3000"/>
              <a:buFont typeface="Red Hat Display"/>
              <a:buNone/>
              <a:defRPr sz="3000" b="1">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3000"/>
              <a:buFont typeface="Red Hat Display"/>
              <a:buNone/>
              <a:defRPr sz="3000" b="1">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3000"/>
              <a:buFont typeface="Red Hat Display"/>
              <a:buNone/>
              <a:defRPr sz="3000" b="1">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3000"/>
              <a:buFont typeface="Red Hat Display"/>
              <a:buNone/>
              <a:defRPr sz="3000" b="1">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3000"/>
              <a:buFont typeface="Red Hat Display"/>
              <a:buNone/>
              <a:defRPr sz="3000" b="1">
                <a:solidFill>
                  <a:schemeClr val="dk1"/>
                </a:solidFill>
                <a:latin typeface="Red Hat Display"/>
                <a:ea typeface="Red Hat Display"/>
                <a:cs typeface="Red Hat Display"/>
                <a:sym typeface="Red Hat Display"/>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1pPr>
            <a:lvl2pPr marL="914400" lvl="1" indent="-3175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2pPr>
            <a:lvl3pPr marL="1371600" lvl="2" indent="-3175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3pPr>
            <a:lvl4pPr marL="1828800" lvl="3" indent="-3175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4pPr>
            <a:lvl5pPr marL="2286000" lvl="4" indent="-3175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5pPr>
            <a:lvl6pPr marL="2743200" lvl="5" indent="-3175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6pPr>
            <a:lvl7pPr marL="3200400" lvl="6" indent="-3175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7pPr>
            <a:lvl8pPr marL="3657600" lvl="7" indent="-3175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8pPr>
            <a:lvl9pPr marL="4114800" lvl="8" indent="-317500">
              <a:lnSpc>
                <a:spcPct val="115000"/>
              </a:lnSpc>
              <a:spcBef>
                <a:spcPts val="1600"/>
              </a:spcBef>
              <a:spcAft>
                <a:spcPts val="1600"/>
              </a:spcAft>
              <a:buClr>
                <a:schemeClr val="dk1"/>
              </a:buClr>
              <a:buSzPts val="1400"/>
              <a:buFont typeface="Mulish"/>
              <a:buChar char="■"/>
              <a:defRPr>
                <a:solidFill>
                  <a:schemeClr val="dk1"/>
                </a:solidFill>
                <a:latin typeface="Mulish"/>
                <a:ea typeface="Mulish"/>
                <a:cs typeface="Mulish"/>
                <a:sym typeface="Mulish"/>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8" r:id="rId7"/>
    <p:sldLayoutId id="2147483659" r:id="rId8"/>
    <p:sldLayoutId id="2147483660" r:id="rId9"/>
    <p:sldLayoutId id="2147483663" r:id="rId10"/>
    <p:sldLayoutId id="2147483664" r:id="rId11"/>
    <p:sldLayoutId id="2147483674" r:id="rId12"/>
    <p:sldLayoutId id="2147483675" r:id="rId13"/>
    <p:sldLayoutId id="2147483676" r:id="rId14"/>
    <p:sldLayoutId id="2147483677"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5"/>
          <p:cNvSpPr txBox="1">
            <a:spLocks noGrp="1"/>
          </p:cNvSpPr>
          <p:nvPr>
            <p:ph type="subTitle" idx="1"/>
          </p:nvPr>
        </p:nvSpPr>
        <p:spPr>
          <a:xfrm>
            <a:off x="1270589" y="1587824"/>
            <a:ext cx="6602819" cy="3243092"/>
          </a:xfrm>
          <a:prstGeom prst="rect">
            <a:avLst/>
          </a:prstGeom>
          <a:noFill/>
          <a:ln>
            <a:noFill/>
          </a:ln>
        </p:spPr>
        <p:style>
          <a:lnRef idx="0">
            <a:scrgbClr r="0" g="0" b="0"/>
          </a:lnRef>
          <a:fillRef idx="0">
            <a:scrgbClr r="0" g="0" b="0"/>
          </a:fillRef>
          <a:effectRef idx="0">
            <a:scrgbClr r="0" g="0" b="0"/>
          </a:effectRef>
          <a:fontRef idx="minor">
            <a:schemeClr val="accent3"/>
          </a:fontRef>
        </p:style>
        <p:txBody>
          <a:bodyPr spcFirstLastPara="1" wrap="square" lIns="91425" tIns="91425" rIns="91425" bIns="91425" anchor="t" anchorCtr="0">
            <a:normAutofit/>
          </a:bodyPr>
          <a:lstStyle/>
          <a:p>
            <a:pPr marL="0" lvl="0" indent="0" algn="ctr" rtl="0">
              <a:spcBef>
                <a:spcPts val="0"/>
              </a:spcBef>
              <a:spcAft>
                <a:spcPts val="0"/>
              </a:spcAft>
              <a:buNone/>
            </a:pPr>
            <a:r>
              <a:rPr lang="en-IN" b="1" dirty="0">
                <a:solidFill>
                  <a:schemeClr val="tx1"/>
                </a:solidFill>
                <a:latin typeface="Red Hat Display" panose="020B0604020202020204" charset="0"/>
                <a:ea typeface="Red Hat Display" panose="020B0604020202020204" charset="0"/>
                <a:cs typeface="Red Hat Display" panose="020B0604020202020204" charset="0"/>
              </a:rPr>
              <a:t>Mentor : Shubham Sir</a:t>
            </a:r>
            <a:endParaRPr lang="en-IN" dirty="0">
              <a:solidFill>
                <a:schemeClr val="tx1"/>
              </a:solidFill>
              <a:latin typeface="Red Hat Display" panose="020B0604020202020204" charset="0"/>
              <a:ea typeface="Red Hat Display" panose="020B0604020202020204" charset="0"/>
              <a:cs typeface="Red Hat Display" panose="020B0604020202020204" charset="0"/>
            </a:endParaRPr>
          </a:p>
          <a:p>
            <a:pPr marL="0" lvl="0" indent="0" algn="ctr" rtl="0">
              <a:spcBef>
                <a:spcPts val="0"/>
              </a:spcBef>
              <a:spcAft>
                <a:spcPts val="0"/>
              </a:spcAft>
              <a:buNone/>
            </a:pPr>
            <a:r>
              <a:rPr lang="en-IN" b="1" dirty="0">
                <a:solidFill>
                  <a:schemeClr val="tx1"/>
                </a:solidFill>
                <a:latin typeface="Red Hat Display" panose="020B0604020202020204" charset="0"/>
                <a:ea typeface="Red Hat Display" panose="020B0604020202020204" charset="0"/>
                <a:cs typeface="Red Hat Display" panose="020B0604020202020204" charset="0"/>
              </a:rPr>
              <a:t>Group no : 1 (P-162)</a:t>
            </a:r>
          </a:p>
          <a:p>
            <a:pPr marL="0" lvl="0" indent="0" algn="ctr" rtl="0">
              <a:spcBef>
                <a:spcPts val="0"/>
              </a:spcBef>
              <a:spcAft>
                <a:spcPts val="0"/>
              </a:spcAft>
              <a:buNone/>
            </a:pPr>
            <a:endParaRPr lang="en-IN" dirty="0">
              <a:solidFill>
                <a:schemeClr val="tx1"/>
              </a:solidFill>
              <a:latin typeface="Red Hat Display" panose="020B0604020202020204" charset="0"/>
              <a:ea typeface="Red Hat Display" panose="020B0604020202020204" charset="0"/>
              <a:cs typeface="Red Hat Display" panose="020B0604020202020204" charset="0"/>
            </a:endParaRPr>
          </a:p>
          <a:p>
            <a:pPr marL="0" lvl="0" indent="0" algn="l" rtl="0">
              <a:spcBef>
                <a:spcPts val="0"/>
              </a:spcBef>
              <a:spcAft>
                <a:spcPts val="0"/>
              </a:spcAft>
              <a:buNone/>
            </a:pPr>
            <a:r>
              <a:rPr lang="en-IN" dirty="0">
                <a:solidFill>
                  <a:schemeClr val="tx1"/>
                </a:solidFill>
                <a:latin typeface="Red Hat Display" panose="020B0604020202020204" charset="0"/>
                <a:ea typeface="Red Hat Display" panose="020B0604020202020204" charset="0"/>
                <a:cs typeface="Red Hat Display" panose="020B0604020202020204" charset="0"/>
              </a:rPr>
              <a:t>Group Members :</a:t>
            </a:r>
          </a:p>
          <a:p>
            <a:pPr marL="0" lvl="0" indent="0" algn="ctr" rtl="0">
              <a:spcBef>
                <a:spcPts val="0"/>
              </a:spcBef>
              <a:spcAft>
                <a:spcPts val="0"/>
              </a:spcAft>
              <a:buNone/>
            </a:pPr>
            <a:endParaRPr lang="en-IN" dirty="0">
              <a:latin typeface="Red Hat Display" panose="020B0604020202020204" charset="0"/>
              <a:ea typeface="Red Hat Display" panose="020B0604020202020204" charset="0"/>
              <a:cs typeface="Red Hat Display" panose="020B0604020202020204" charset="0"/>
            </a:endParaRPr>
          </a:p>
        </p:txBody>
      </p:sp>
      <p:sp>
        <p:nvSpPr>
          <p:cNvPr id="289" name="Google Shape;289;p35"/>
          <p:cNvSpPr txBox="1">
            <a:spLocks noGrp="1"/>
          </p:cNvSpPr>
          <p:nvPr>
            <p:ph type="ctrTitle"/>
          </p:nvPr>
        </p:nvSpPr>
        <p:spPr>
          <a:xfrm>
            <a:off x="654981" y="322162"/>
            <a:ext cx="7698300" cy="83016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400" dirty="0">
                <a:latin typeface="Red Hat Display" panose="020B0604020202020204" charset="0"/>
                <a:ea typeface="Red Hat Display" panose="020B0604020202020204" charset="0"/>
                <a:cs typeface="Red Hat Display" panose="020B0604020202020204" charset="0"/>
              </a:rPr>
              <a:t>Bank Loan of Customers</a:t>
            </a:r>
            <a:endParaRPr sz="4400" dirty="0">
              <a:latin typeface="Red Hat Display" panose="020B0604020202020204" charset="0"/>
              <a:ea typeface="Red Hat Display" panose="020B0604020202020204" charset="0"/>
              <a:cs typeface="Red Hat Display" panose="020B0604020202020204" charset="0"/>
            </a:endParaRPr>
          </a:p>
        </p:txBody>
      </p:sp>
      <p:sp>
        <p:nvSpPr>
          <p:cNvPr id="290" name="Google Shape;290;p35"/>
          <p:cNvSpPr/>
          <p:nvPr/>
        </p:nvSpPr>
        <p:spPr>
          <a:xfrm>
            <a:off x="971549" y="585464"/>
            <a:ext cx="6965157" cy="739058"/>
          </a:xfrm>
          <a:prstGeom prst="arc">
            <a:avLst>
              <a:gd name="adj1" fmla="val 21488946"/>
              <a:gd name="adj2" fmla="val 10941125"/>
            </a:avLst>
          </a:prstGeom>
          <a:no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 name="Table 4">
            <a:extLst>
              <a:ext uri="{FF2B5EF4-FFF2-40B4-BE49-F238E27FC236}">
                <a16:creationId xmlns:a16="http://schemas.microsoft.com/office/drawing/2014/main" id="{05438953-6669-4187-91D1-30CD0A406DE7}"/>
              </a:ext>
            </a:extLst>
          </p:cNvPr>
          <p:cNvGraphicFramePr>
            <a:graphicFrameLocks noGrp="1"/>
          </p:cNvGraphicFramePr>
          <p:nvPr>
            <p:extLst>
              <p:ext uri="{D42A27DB-BD31-4B8C-83A1-F6EECF244321}">
                <p14:modId xmlns:p14="http://schemas.microsoft.com/office/powerpoint/2010/main" val="4257427446"/>
              </p:ext>
            </p:extLst>
          </p:nvPr>
        </p:nvGraphicFramePr>
        <p:xfrm>
          <a:off x="1523999" y="2920076"/>
          <a:ext cx="6096000" cy="2072640"/>
        </p:xfrm>
        <a:graphic>
          <a:graphicData uri="http://schemas.openxmlformats.org/drawingml/2006/table">
            <a:tbl>
              <a:tblPr firstRow="1" bandRow="1">
                <a:tableStyleId>{1A90B3C0-48A7-4501-861C-E171B305D8B5}</a:tableStyleId>
              </a:tblPr>
              <a:tblGrid>
                <a:gridCol w="3048000">
                  <a:extLst>
                    <a:ext uri="{9D8B030D-6E8A-4147-A177-3AD203B41FA5}">
                      <a16:colId xmlns:a16="http://schemas.microsoft.com/office/drawing/2014/main" val="779255751"/>
                    </a:ext>
                  </a:extLst>
                </a:gridCol>
                <a:gridCol w="3048000">
                  <a:extLst>
                    <a:ext uri="{9D8B030D-6E8A-4147-A177-3AD203B41FA5}">
                      <a16:colId xmlns:a16="http://schemas.microsoft.com/office/drawing/2014/main" val="4159843377"/>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tx1"/>
                          </a:solidFill>
                          <a:latin typeface="Red Hat Display" panose="020B0604020202020204" charset="0"/>
                          <a:ea typeface="Red Hat Display" panose="020B0604020202020204" charset="0"/>
                          <a:cs typeface="Red Hat Display" panose="020B0604020202020204" charset="0"/>
                        </a:rPr>
                        <a:t>Ms. </a:t>
                      </a:r>
                      <a:r>
                        <a:rPr lang="en-IN" dirty="0" err="1">
                          <a:solidFill>
                            <a:schemeClr val="tx1"/>
                          </a:solidFill>
                          <a:latin typeface="Red Hat Display" panose="020B0604020202020204" charset="0"/>
                          <a:ea typeface="Red Hat Display" panose="020B0604020202020204" charset="0"/>
                          <a:cs typeface="Red Hat Display" panose="020B0604020202020204" charset="0"/>
                        </a:rPr>
                        <a:t>Prerana</a:t>
                      </a:r>
                      <a:r>
                        <a:rPr lang="en-IN" dirty="0">
                          <a:solidFill>
                            <a:schemeClr val="tx1"/>
                          </a:solidFill>
                          <a:latin typeface="Red Hat Display" panose="020B0604020202020204" charset="0"/>
                          <a:ea typeface="Red Hat Display" panose="020B0604020202020204" charset="0"/>
                          <a:cs typeface="Red Hat Display" panose="020B0604020202020204" charset="0"/>
                        </a:rPr>
                        <a:t> Uday Rane</a:t>
                      </a:r>
                    </a:p>
                    <a:p>
                      <a:endParaRPr lang="en-IN" dirty="0">
                        <a:latin typeface="Red Hat Display" panose="020B0604020202020204" charset="0"/>
                        <a:ea typeface="Red Hat Display" panose="020B0604020202020204" charset="0"/>
                        <a:cs typeface="Red Hat Display" panose="020B0604020202020204"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tx1"/>
                          </a:solidFill>
                          <a:latin typeface="Red Hat Display" panose="020B0604020202020204" charset="0"/>
                          <a:ea typeface="Red Hat Display" panose="020B0604020202020204" charset="0"/>
                          <a:cs typeface="Red Hat Display" panose="020B0604020202020204" charset="0"/>
                        </a:rPr>
                        <a:t>Mr. Jason Allen Noronha</a:t>
                      </a:r>
                    </a:p>
                    <a:p>
                      <a:endParaRPr lang="en-IN" dirty="0">
                        <a:latin typeface="Red Hat Display" panose="020B0604020202020204" charset="0"/>
                        <a:ea typeface="Red Hat Display" panose="020B0604020202020204" charset="0"/>
                        <a:cs typeface="Red Hat Display" panose="020B0604020202020204"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321170984"/>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tx1"/>
                          </a:solidFill>
                          <a:latin typeface="Red Hat Display" panose="020B0604020202020204" charset="0"/>
                          <a:ea typeface="Red Hat Display" panose="020B0604020202020204" charset="0"/>
                          <a:cs typeface="Red Hat Display" panose="020B0604020202020204" charset="0"/>
                        </a:rPr>
                        <a:t>Ms. Disha Sharma</a:t>
                      </a:r>
                    </a:p>
                    <a:p>
                      <a:endParaRPr lang="en-IN" dirty="0">
                        <a:latin typeface="Red Hat Display" panose="020B0604020202020204" charset="0"/>
                        <a:ea typeface="Red Hat Display" panose="020B0604020202020204" charset="0"/>
                        <a:cs typeface="Red Hat Display" panose="020B0604020202020204"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tx1"/>
                          </a:solidFill>
                          <a:latin typeface="Red Hat Display" panose="020B0604020202020204" charset="0"/>
                          <a:ea typeface="Red Hat Display" panose="020B0604020202020204" charset="0"/>
                          <a:cs typeface="Red Hat Display" panose="020B0604020202020204" charset="0"/>
                        </a:rPr>
                        <a:t>Mr. Vallabh Rajendra Pathak</a:t>
                      </a:r>
                    </a:p>
                    <a:p>
                      <a:endParaRPr lang="en-IN" dirty="0">
                        <a:latin typeface="Red Hat Display" panose="020B0604020202020204" charset="0"/>
                        <a:ea typeface="Red Hat Display" panose="020B0604020202020204" charset="0"/>
                        <a:cs typeface="Red Hat Display" panose="020B0604020202020204"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752919637"/>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tx1"/>
                          </a:solidFill>
                          <a:latin typeface="Red Hat Display" panose="020B0604020202020204" charset="0"/>
                          <a:ea typeface="Red Hat Display" panose="020B0604020202020204" charset="0"/>
                          <a:cs typeface="Red Hat Display" panose="020B0604020202020204" charset="0"/>
                        </a:rPr>
                        <a:t>Mr. P Naveen Lakshman</a:t>
                      </a:r>
                    </a:p>
                    <a:p>
                      <a:endParaRPr lang="en-IN" dirty="0">
                        <a:latin typeface="Red Hat Display" panose="020B0604020202020204" charset="0"/>
                        <a:ea typeface="Red Hat Display" panose="020B0604020202020204" charset="0"/>
                        <a:cs typeface="Red Hat Display" panose="020B0604020202020204"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tx1"/>
                          </a:solidFill>
                          <a:latin typeface="Red Hat Display" panose="020B0604020202020204" charset="0"/>
                          <a:ea typeface="Red Hat Display" panose="020B0604020202020204" charset="0"/>
                          <a:cs typeface="Red Hat Display" panose="020B0604020202020204" charset="0"/>
                        </a:rPr>
                        <a:t>Mr. Akash Raju Kadam</a:t>
                      </a:r>
                    </a:p>
                    <a:p>
                      <a:endParaRPr lang="en-IN" dirty="0">
                        <a:latin typeface="Red Hat Display" panose="020B0604020202020204" charset="0"/>
                        <a:ea typeface="Red Hat Display" panose="020B0604020202020204" charset="0"/>
                        <a:cs typeface="Red Hat Display" panose="020B0604020202020204"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740966021"/>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tx1"/>
                          </a:solidFill>
                          <a:latin typeface="Red Hat Display" panose="020B0604020202020204" charset="0"/>
                          <a:ea typeface="Red Hat Display" panose="020B0604020202020204" charset="0"/>
                          <a:cs typeface="Red Hat Display" panose="020B0604020202020204" charset="0"/>
                        </a:rPr>
                        <a:t>Mr. Pratik Nitin </a:t>
                      </a:r>
                      <a:r>
                        <a:rPr lang="en-IN" dirty="0" err="1">
                          <a:solidFill>
                            <a:schemeClr val="tx1"/>
                          </a:solidFill>
                          <a:latin typeface="Red Hat Display" panose="020B0604020202020204" charset="0"/>
                          <a:ea typeface="Red Hat Display" panose="020B0604020202020204" charset="0"/>
                          <a:cs typeface="Red Hat Display" panose="020B0604020202020204" charset="0"/>
                        </a:rPr>
                        <a:t>Sonawale</a:t>
                      </a:r>
                      <a:endParaRPr lang="en-IN" dirty="0">
                        <a:solidFill>
                          <a:schemeClr val="tx1"/>
                        </a:solidFill>
                        <a:latin typeface="Red Hat Display" panose="020B0604020202020204" charset="0"/>
                        <a:ea typeface="Red Hat Display" panose="020B0604020202020204" charset="0"/>
                        <a:cs typeface="Red Hat Display" panose="020B0604020202020204" charset="0"/>
                      </a:endParaRPr>
                    </a:p>
                    <a:p>
                      <a:endParaRPr lang="en-IN" dirty="0">
                        <a:latin typeface="Red Hat Display" panose="020B0604020202020204" charset="0"/>
                        <a:ea typeface="Red Hat Display" panose="020B0604020202020204" charset="0"/>
                        <a:cs typeface="Red Hat Display" panose="020B0604020202020204"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endParaRPr lang="en-IN" dirty="0">
                        <a:latin typeface="Red Hat Display" panose="020B0604020202020204" charset="0"/>
                        <a:ea typeface="Red Hat Display" panose="020B0604020202020204" charset="0"/>
                        <a:cs typeface="Red Hat Display" panose="020B0604020202020204"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949282894"/>
                  </a:ext>
                </a:extLst>
              </a:tr>
            </a:tbl>
          </a:graphicData>
        </a:graphic>
      </p:graphicFrame>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3A191-A50F-4074-A7E8-CBC489D0498D}"/>
              </a:ext>
            </a:extLst>
          </p:cNvPr>
          <p:cNvSpPr>
            <a:spLocks noGrp="1"/>
          </p:cNvSpPr>
          <p:nvPr>
            <p:ph type="title"/>
          </p:nvPr>
        </p:nvSpPr>
        <p:spPr>
          <a:xfrm>
            <a:off x="1786106" y="91440"/>
            <a:ext cx="6528391" cy="988213"/>
          </a:xfrm>
        </p:spPr>
        <p:txBody>
          <a:bodyPr/>
          <a:lstStyle/>
          <a:p>
            <a:r>
              <a:rPr lang="en-IN" dirty="0">
                <a:latin typeface="Red Hat Display" panose="020B0604020202020204" charset="0"/>
                <a:ea typeface="Red Hat Display" panose="020B0604020202020204" charset="0"/>
                <a:cs typeface="Red Hat Display" panose="020B0604020202020204" charset="0"/>
              </a:rPr>
              <a:t>KPI 5 : Home ownership Vs last payment date stats</a:t>
            </a:r>
          </a:p>
        </p:txBody>
      </p:sp>
      <p:sp>
        <p:nvSpPr>
          <p:cNvPr id="3" name="Subtitle 2">
            <a:extLst>
              <a:ext uri="{FF2B5EF4-FFF2-40B4-BE49-F238E27FC236}">
                <a16:creationId xmlns:a16="http://schemas.microsoft.com/office/drawing/2014/main" id="{A4B9C204-690E-40EC-AE56-BCDD6D869978}"/>
              </a:ext>
            </a:extLst>
          </p:cNvPr>
          <p:cNvSpPr>
            <a:spLocks noGrp="1"/>
          </p:cNvSpPr>
          <p:nvPr>
            <p:ph type="subTitle" idx="1"/>
          </p:nvPr>
        </p:nvSpPr>
        <p:spPr>
          <a:xfrm>
            <a:off x="0" y="1095082"/>
            <a:ext cx="4806732" cy="3694528"/>
          </a:xfrm>
        </p:spPr>
        <p:txBody>
          <a:bodyPr/>
          <a:lstStyle/>
          <a:p>
            <a:pPr algn="just">
              <a:buFont typeface="Wingdings" panose="05000000000000000000" pitchFamily="2" charset="2"/>
              <a:buChar char="v"/>
            </a:pPr>
            <a:r>
              <a:rPr lang="en-US" dirty="0">
                <a:latin typeface="Red Hat Display" panose="020B0604020202020204" charset="0"/>
                <a:ea typeface="Red Hat Display" panose="020B0604020202020204" charset="0"/>
                <a:cs typeface="Red Hat Display" panose="020B0604020202020204" charset="0"/>
              </a:rPr>
              <a:t>Home ownership consists of the 3 types that is mortgage, own and rent indicted by different </a:t>
            </a:r>
            <a:r>
              <a:rPr lang="en-US" dirty="0" err="1">
                <a:latin typeface="Red Hat Display" panose="020B0604020202020204" charset="0"/>
                <a:ea typeface="Red Hat Display" panose="020B0604020202020204" charset="0"/>
                <a:cs typeface="Red Hat Display" panose="020B0604020202020204" charset="0"/>
              </a:rPr>
              <a:t>colour</a:t>
            </a:r>
            <a:r>
              <a:rPr lang="en-US" dirty="0">
                <a:latin typeface="Red Hat Display" panose="020B0604020202020204" charset="0"/>
                <a:ea typeface="Red Hat Display" panose="020B0604020202020204" charset="0"/>
                <a:cs typeface="Red Hat Display" panose="020B0604020202020204" charset="0"/>
              </a:rPr>
              <a:t> blue, brown and orange respectively.</a:t>
            </a:r>
          </a:p>
          <a:p>
            <a:pPr algn="just">
              <a:buFont typeface="Wingdings" panose="05000000000000000000" pitchFamily="2" charset="2"/>
              <a:buChar char="v"/>
            </a:pPr>
            <a:r>
              <a:rPr lang="en-US" dirty="0">
                <a:latin typeface="Red Hat Display" panose="020B0604020202020204" charset="0"/>
                <a:ea typeface="Red Hat Display" panose="020B0604020202020204" charset="0"/>
                <a:cs typeface="Red Hat Display" panose="020B0604020202020204" charset="0"/>
              </a:rPr>
              <a:t>In the bar plot of representation, The type of amount of Home ownership varies from 2008 to 2016. And the maximum amount reaches in year 2012, That is around 31M. And the minimum amount is in 2008.</a:t>
            </a:r>
          </a:p>
          <a:p>
            <a:pPr algn="just">
              <a:buFont typeface="Wingdings" panose="05000000000000000000" pitchFamily="2" charset="2"/>
              <a:buChar char="v"/>
            </a:pPr>
            <a:r>
              <a:rPr lang="en-US" dirty="0">
                <a:latin typeface="Red Hat Display" panose="020B0604020202020204" charset="0"/>
                <a:ea typeface="Red Hat Display" panose="020B0604020202020204" charset="0"/>
                <a:cs typeface="Red Hat Display" panose="020B0604020202020204" charset="0"/>
              </a:rPr>
              <a:t>The right graph shows the Home ownership and the amount paid for each on last payment date.</a:t>
            </a:r>
          </a:p>
          <a:p>
            <a:pPr algn="just">
              <a:buFont typeface="Wingdings" panose="05000000000000000000" pitchFamily="2" charset="2"/>
              <a:buChar char="v"/>
            </a:pPr>
            <a:r>
              <a:rPr lang="en-US" dirty="0">
                <a:latin typeface="Red Hat Display" panose="020B0604020202020204" charset="0"/>
                <a:ea typeface="Red Hat Display" panose="020B0604020202020204" charset="0"/>
                <a:cs typeface="Red Hat Display" panose="020B0604020202020204" charset="0"/>
              </a:rPr>
              <a:t>Here, we can see that maximum latest amount paid by customers with MORTGAGE home ownership is Rs.310,798.</a:t>
            </a:r>
          </a:p>
          <a:p>
            <a:pPr algn="just">
              <a:buFont typeface="Wingdings" panose="05000000000000000000" pitchFamily="2" charset="2"/>
              <a:buChar char="v"/>
            </a:pPr>
            <a:r>
              <a:rPr lang="en-US" dirty="0">
                <a:latin typeface="Red Hat Display" panose="020B0604020202020204" charset="0"/>
                <a:ea typeface="Red Hat Display" panose="020B0604020202020204" charset="0"/>
                <a:cs typeface="Red Hat Display" panose="020B0604020202020204" charset="0"/>
              </a:rPr>
              <a:t>It concludes that many of the customers are about to repay their loan amount for their particular home ownership.</a:t>
            </a:r>
          </a:p>
          <a:p>
            <a:pPr algn="just"/>
            <a:endParaRPr lang="en-IN" dirty="0">
              <a:latin typeface="Red Hat Display" panose="020B0604020202020204" charset="0"/>
              <a:ea typeface="Red Hat Display" panose="020B0604020202020204" charset="0"/>
              <a:cs typeface="Red Hat Display" panose="020B0604020202020204" charset="0"/>
            </a:endParaRPr>
          </a:p>
        </p:txBody>
      </p:sp>
      <p:pic>
        <p:nvPicPr>
          <p:cNvPr id="5" name="Picture 4">
            <a:extLst>
              <a:ext uri="{FF2B5EF4-FFF2-40B4-BE49-F238E27FC236}">
                <a16:creationId xmlns:a16="http://schemas.microsoft.com/office/drawing/2014/main" id="{D05D6FD5-E01B-4E76-A94F-6C5C4B8EC6AE}"/>
              </a:ext>
            </a:extLst>
          </p:cNvPr>
          <p:cNvPicPr>
            <a:picLocks noChangeAspect="1"/>
          </p:cNvPicPr>
          <p:nvPr/>
        </p:nvPicPr>
        <p:blipFill rotWithShape="1">
          <a:blip r:embed="rId2"/>
          <a:srcRect l="27558" t="20037" b="13367"/>
          <a:stretch/>
        </p:blipFill>
        <p:spPr>
          <a:xfrm>
            <a:off x="4968341" y="1357532"/>
            <a:ext cx="4109292" cy="2928029"/>
          </a:xfrm>
          <a:prstGeom prst="rect">
            <a:avLst/>
          </a:prstGeom>
        </p:spPr>
      </p:pic>
    </p:spTree>
    <p:extLst>
      <p:ext uri="{BB962C8B-B14F-4D97-AF65-F5344CB8AC3E}">
        <p14:creationId xmlns:p14="http://schemas.microsoft.com/office/powerpoint/2010/main" val="247982476"/>
      </p:ext>
    </p:extLst>
  </p:cSld>
  <p:clrMapOvr>
    <a:masterClrMapping/>
  </p:clrMapOvr>
  <p:transition>
    <p:diamon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0860B7A-1F6E-42A2-AFB8-51ADEB5516BC}"/>
              </a:ext>
            </a:extLst>
          </p:cNvPr>
          <p:cNvSpPr>
            <a:spLocks noGrp="1"/>
          </p:cNvSpPr>
          <p:nvPr>
            <p:ph type="title"/>
          </p:nvPr>
        </p:nvSpPr>
        <p:spPr>
          <a:xfrm>
            <a:off x="617486" y="66368"/>
            <a:ext cx="7702550" cy="506720"/>
          </a:xfrm>
        </p:spPr>
        <p:txBody>
          <a:bodyPr/>
          <a:lstStyle/>
          <a:p>
            <a:r>
              <a:rPr lang="en-US" dirty="0">
                <a:latin typeface="Red Hat Display" panose="020B0604020202020204" charset="0"/>
                <a:ea typeface="Red Hat Display" panose="020B0604020202020204" charset="0"/>
                <a:cs typeface="Red Hat Display" panose="020B0604020202020204" charset="0"/>
              </a:rPr>
              <a:t>Power BI Dashboard</a:t>
            </a:r>
            <a:endParaRPr lang="en-IN" dirty="0">
              <a:latin typeface="Red Hat Display" panose="020B0604020202020204" charset="0"/>
              <a:ea typeface="Red Hat Display" panose="020B0604020202020204" charset="0"/>
              <a:cs typeface="Red Hat Display" panose="020B0604020202020204" charset="0"/>
            </a:endParaRPr>
          </a:p>
        </p:txBody>
      </p:sp>
      <p:pic>
        <p:nvPicPr>
          <p:cNvPr id="4" name="Picture 3">
            <a:extLst>
              <a:ext uri="{FF2B5EF4-FFF2-40B4-BE49-F238E27FC236}">
                <a16:creationId xmlns:a16="http://schemas.microsoft.com/office/drawing/2014/main" id="{DB5813B3-C7D1-4881-9413-8F3180E35C85}"/>
              </a:ext>
            </a:extLst>
          </p:cNvPr>
          <p:cNvPicPr>
            <a:picLocks noChangeAspect="1"/>
          </p:cNvPicPr>
          <p:nvPr/>
        </p:nvPicPr>
        <p:blipFill rotWithShape="1">
          <a:blip r:embed="rId2"/>
          <a:srcRect t="13556" b="7990"/>
          <a:stretch/>
        </p:blipFill>
        <p:spPr>
          <a:xfrm>
            <a:off x="79744" y="639456"/>
            <a:ext cx="8984512" cy="4360419"/>
          </a:xfrm>
          <a:prstGeom prst="rect">
            <a:avLst/>
          </a:prstGeom>
        </p:spPr>
      </p:pic>
    </p:spTree>
    <p:extLst>
      <p:ext uri="{BB962C8B-B14F-4D97-AF65-F5344CB8AC3E}">
        <p14:creationId xmlns:p14="http://schemas.microsoft.com/office/powerpoint/2010/main" val="7195534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79B71-9997-4FE5-BF68-821CA5AC5190}"/>
              </a:ext>
            </a:extLst>
          </p:cNvPr>
          <p:cNvSpPr>
            <a:spLocks noGrp="1"/>
          </p:cNvSpPr>
          <p:nvPr>
            <p:ph type="title"/>
          </p:nvPr>
        </p:nvSpPr>
        <p:spPr>
          <a:xfrm>
            <a:off x="720000" y="0"/>
            <a:ext cx="7704000" cy="324465"/>
          </a:xfrm>
        </p:spPr>
        <p:txBody>
          <a:bodyPr/>
          <a:lstStyle/>
          <a:p>
            <a:r>
              <a:rPr lang="en-US" sz="2000" dirty="0">
                <a:latin typeface="Red Hat Display" panose="020B0604020202020204" charset="0"/>
                <a:ea typeface="Red Hat Display" panose="020B0604020202020204" charset="0"/>
                <a:cs typeface="Red Hat Display" panose="020B0604020202020204" charset="0"/>
              </a:rPr>
              <a:t>Dashboard Video</a:t>
            </a:r>
            <a:endParaRPr lang="en-IN" sz="2000" dirty="0">
              <a:latin typeface="Red Hat Display" panose="020B0604020202020204" charset="0"/>
              <a:ea typeface="Red Hat Display" panose="020B0604020202020204" charset="0"/>
              <a:cs typeface="Red Hat Display" panose="020B0604020202020204" charset="0"/>
            </a:endParaRPr>
          </a:p>
        </p:txBody>
      </p:sp>
      <p:pic>
        <p:nvPicPr>
          <p:cNvPr id="4" name="Untitled video - Made with Clipchamp">
            <a:hlinkClick r:id="" action="ppaction://media"/>
            <a:extLst>
              <a:ext uri="{FF2B5EF4-FFF2-40B4-BE49-F238E27FC236}">
                <a16:creationId xmlns:a16="http://schemas.microsoft.com/office/drawing/2014/main" id="{3C46EAE5-FDEF-75DB-2CF2-59E34EFCF46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b="4934"/>
          <a:stretch/>
        </p:blipFill>
        <p:spPr>
          <a:xfrm>
            <a:off x="73742" y="376084"/>
            <a:ext cx="8996516" cy="4767416"/>
          </a:xfrm>
          <a:prstGeom prst="rect">
            <a:avLst/>
          </a:prstGeom>
        </p:spPr>
      </p:pic>
    </p:spTree>
    <p:extLst>
      <p:ext uri="{BB962C8B-B14F-4D97-AF65-F5344CB8AC3E}">
        <p14:creationId xmlns:p14="http://schemas.microsoft.com/office/powerpoint/2010/main" val="2754132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1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79B71-9997-4FE5-BF68-821CA5AC5190}"/>
              </a:ext>
            </a:extLst>
          </p:cNvPr>
          <p:cNvSpPr>
            <a:spLocks noGrp="1"/>
          </p:cNvSpPr>
          <p:nvPr>
            <p:ph type="title"/>
          </p:nvPr>
        </p:nvSpPr>
        <p:spPr>
          <a:xfrm>
            <a:off x="720000" y="0"/>
            <a:ext cx="7704000" cy="324465"/>
          </a:xfrm>
        </p:spPr>
        <p:txBody>
          <a:bodyPr/>
          <a:lstStyle/>
          <a:p>
            <a:r>
              <a:rPr lang="en-IN" sz="2000" dirty="0">
                <a:latin typeface="Red Hat Display" panose="020B0604020202020204" charset="0"/>
                <a:ea typeface="Red Hat Display" panose="020B0604020202020204" charset="0"/>
                <a:cs typeface="Red Hat Display" panose="020B0604020202020204" charset="0"/>
              </a:rPr>
              <a:t>Tableau Dashboard</a:t>
            </a:r>
            <a:br>
              <a:rPr lang="en-IN" sz="2000" dirty="0">
                <a:latin typeface="Red Hat Display" panose="020B0604020202020204" charset="0"/>
                <a:ea typeface="Red Hat Display" panose="020B0604020202020204" charset="0"/>
                <a:cs typeface="Red Hat Display" panose="020B0604020202020204" charset="0"/>
              </a:rPr>
            </a:br>
            <a:endParaRPr lang="en-IN" sz="2000" dirty="0">
              <a:latin typeface="Red Hat Display" panose="020B0604020202020204" charset="0"/>
              <a:ea typeface="Red Hat Display" panose="020B0604020202020204" charset="0"/>
              <a:cs typeface="Red Hat Display" panose="020B0604020202020204" charset="0"/>
            </a:endParaRPr>
          </a:p>
        </p:txBody>
      </p:sp>
      <p:pic>
        <p:nvPicPr>
          <p:cNvPr id="3" name="Picture 2">
            <a:extLst>
              <a:ext uri="{FF2B5EF4-FFF2-40B4-BE49-F238E27FC236}">
                <a16:creationId xmlns:a16="http://schemas.microsoft.com/office/drawing/2014/main" id="{33FB7243-56E5-1874-336B-D4D20A11C3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571" y="58154"/>
            <a:ext cx="8132956" cy="412798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319593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64"/>
          <p:cNvSpPr txBox="1">
            <a:spLocks noGrp="1"/>
          </p:cNvSpPr>
          <p:nvPr>
            <p:ph type="body" idx="1"/>
          </p:nvPr>
        </p:nvSpPr>
        <p:spPr>
          <a:xfrm>
            <a:off x="720000" y="1520551"/>
            <a:ext cx="7704000" cy="20819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chemeClr val="dk1"/>
                </a:solidFill>
                <a:latin typeface="Red Hat Display" panose="020B0604020202020204" charset="0"/>
                <a:ea typeface="Red Hat Display" panose="020B0604020202020204" charset="0"/>
                <a:cs typeface="Red Hat Display" panose="020B0604020202020204" charset="0"/>
              </a:rPr>
              <a:t>From the analysis of above dashboards and reports we can draw hidden insights. With the use of gained insights from the given KPI’s of finance dataset, Accurate business decisions are made and can track the business state.</a:t>
            </a:r>
          </a:p>
          <a:p>
            <a:pPr marL="0" lvl="0" indent="0" algn="l" rtl="0">
              <a:spcBef>
                <a:spcPts val="0"/>
              </a:spcBef>
              <a:spcAft>
                <a:spcPts val="0"/>
              </a:spcAft>
              <a:buNone/>
            </a:pPr>
            <a:endParaRPr lang="en-IN" sz="1300" dirty="0">
              <a:solidFill>
                <a:schemeClr val="dk1"/>
              </a:solidFill>
              <a:latin typeface="Red Hat Display" panose="020B0604020202020204" charset="0"/>
              <a:ea typeface="Red Hat Display" panose="020B0604020202020204" charset="0"/>
              <a:cs typeface="Red Hat Display" panose="020B0604020202020204" charset="0"/>
            </a:endParaRPr>
          </a:p>
        </p:txBody>
      </p:sp>
      <p:sp>
        <p:nvSpPr>
          <p:cNvPr id="1079" name="Google Shape;1079;p64"/>
          <p:cNvSpPr txBox="1">
            <a:spLocks noGrp="1"/>
          </p:cNvSpPr>
          <p:nvPr>
            <p:ph type="title"/>
          </p:nvPr>
        </p:nvSpPr>
        <p:spPr>
          <a:xfrm>
            <a:off x="720000" y="539399"/>
            <a:ext cx="7704000" cy="54845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latin typeface="Red Hat Display" panose="020B0604020202020204" charset="0"/>
                <a:ea typeface="Red Hat Display" panose="020B0604020202020204" charset="0"/>
                <a:cs typeface="Red Hat Display" panose="020B0604020202020204" charset="0"/>
              </a:rPr>
              <a:t>Conclusion</a:t>
            </a:r>
            <a:endParaRPr dirty="0">
              <a:latin typeface="Red Hat Display" panose="020B0604020202020204" charset="0"/>
              <a:ea typeface="Red Hat Display" panose="020B0604020202020204" charset="0"/>
              <a:cs typeface="Red Hat Display" panose="020B0604020202020204" charset="0"/>
            </a:endParaRPr>
          </a:p>
        </p:txBody>
      </p:sp>
    </p:spTree>
  </p:cSld>
  <p:clrMapOvr>
    <a:masterClrMapping/>
  </p:clrMapOvr>
  <p:transition>
    <p:split orient="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345" name="Google Shape;345;p40"/>
          <p:cNvPicPr preferRelativeResize="0"/>
          <p:nvPr/>
        </p:nvPicPr>
        <p:blipFill>
          <a:blip r:embed="rId3">
            <a:alphaModFix/>
          </a:blip>
          <a:stretch>
            <a:fillRect/>
          </a:stretch>
        </p:blipFill>
        <p:spPr>
          <a:xfrm rot="-2456677">
            <a:off x="3408628" y="954451"/>
            <a:ext cx="1242319" cy="1215077"/>
          </a:xfrm>
          <a:prstGeom prst="rect">
            <a:avLst/>
          </a:prstGeom>
          <a:noFill/>
          <a:ln>
            <a:noFill/>
          </a:ln>
          <a:effectLst>
            <a:outerShdw blurRad="57150" dist="19050" dir="5400000" algn="bl" rotWithShape="0">
              <a:schemeClr val="dk1">
                <a:alpha val="30000"/>
              </a:schemeClr>
            </a:outerShdw>
          </a:effectLst>
        </p:spPr>
      </p:pic>
      <p:pic>
        <p:nvPicPr>
          <p:cNvPr id="346" name="Google Shape;346;p40"/>
          <p:cNvPicPr preferRelativeResize="0"/>
          <p:nvPr/>
        </p:nvPicPr>
        <p:blipFill>
          <a:blip r:embed="rId3">
            <a:alphaModFix/>
          </a:blip>
          <a:stretch>
            <a:fillRect/>
          </a:stretch>
        </p:blipFill>
        <p:spPr>
          <a:xfrm>
            <a:off x="4320205" y="954451"/>
            <a:ext cx="1242321" cy="1215076"/>
          </a:xfrm>
          <a:prstGeom prst="rect">
            <a:avLst/>
          </a:prstGeom>
          <a:noFill/>
          <a:ln>
            <a:noFill/>
          </a:ln>
          <a:effectLst>
            <a:outerShdw blurRad="57150" dist="19050" dir="5400000" algn="bl" rotWithShape="0">
              <a:schemeClr val="dk1">
                <a:alpha val="30000"/>
              </a:schemeClr>
            </a:outerShdw>
          </a:effectLst>
        </p:spPr>
      </p:pic>
      <p:pic>
        <p:nvPicPr>
          <p:cNvPr id="6" name="Picture 5">
            <a:extLst>
              <a:ext uri="{FF2B5EF4-FFF2-40B4-BE49-F238E27FC236}">
                <a16:creationId xmlns:a16="http://schemas.microsoft.com/office/drawing/2014/main" id="{B80E294B-1C43-4B25-8D77-3E9608C5566C}"/>
              </a:ext>
            </a:extLst>
          </p:cNvPr>
          <p:cNvPicPr>
            <a:picLocks noChangeAspect="1"/>
          </p:cNvPicPr>
          <p:nvPr/>
        </p:nvPicPr>
        <p:blipFill>
          <a:blip r:embed="rId4"/>
          <a:stretch>
            <a:fillRect/>
          </a:stretch>
        </p:blipFill>
        <p:spPr>
          <a:xfrm>
            <a:off x="3014337" y="2365952"/>
            <a:ext cx="3115326" cy="1341236"/>
          </a:xfrm>
          <a:prstGeom prst="rect">
            <a:avLst/>
          </a:prstGeom>
        </p:spPr>
      </p:pic>
      <p:sp>
        <p:nvSpPr>
          <p:cNvPr id="16" name="Google Shape;831;p61">
            <a:extLst>
              <a:ext uri="{FF2B5EF4-FFF2-40B4-BE49-F238E27FC236}">
                <a16:creationId xmlns:a16="http://schemas.microsoft.com/office/drawing/2014/main" id="{04E1C5FC-A8BD-4519-B8AA-149F79E27E99}"/>
              </a:ext>
            </a:extLst>
          </p:cNvPr>
          <p:cNvSpPr/>
          <p:nvPr/>
        </p:nvSpPr>
        <p:spPr>
          <a:xfrm>
            <a:off x="3202194" y="2935128"/>
            <a:ext cx="2739612" cy="471704"/>
          </a:xfrm>
          <a:prstGeom prst="arc">
            <a:avLst>
              <a:gd name="adj1" fmla="val 21423945"/>
              <a:gd name="adj2" fmla="val 10979266"/>
            </a:avLst>
          </a:prstGeom>
          <a:no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7"/>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Red Hat Display" panose="020B0604020202020204" charset="0"/>
                <a:ea typeface="Red Hat Display" panose="020B0604020202020204" charset="0"/>
                <a:cs typeface="Red Hat Display" panose="020B0604020202020204" charset="0"/>
              </a:rPr>
              <a:t>Table of contents</a:t>
            </a:r>
            <a:endParaRPr dirty="0">
              <a:latin typeface="Red Hat Display" panose="020B0604020202020204" charset="0"/>
              <a:ea typeface="Red Hat Display" panose="020B0604020202020204" charset="0"/>
              <a:cs typeface="Red Hat Display" panose="020B0604020202020204" charset="0"/>
            </a:endParaRPr>
          </a:p>
        </p:txBody>
      </p:sp>
      <p:sp>
        <p:nvSpPr>
          <p:cNvPr id="309" name="Google Shape;309;p37"/>
          <p:cNvSpPr txBox="1">
            <a:spLocks noGrp="1"/>
          </p:cNvSpPr>
          <p:nvPr>
            <p:ph type="title" idx="5"/>
          </p:nvPr>
        </p:nvSpPr>
        <p:spPr>
          <a:xfrm>
            <a:off x="1000650" y="1509507"/>
            <a:ext cx="745500" cy="40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310" name="Google Shape;310;p37"/>
          <p:cNvSpPr txBox="1">
            <a:spLocks noGrp="1"/>
          </p:cNvSpPr>
          <p:nvPr>
            <p:ph type="title" idx="6"/>
          </p:nvPr>
        </p:nvSpPr>
        <p:spPr>
          <a:xfrm>
            <a:off x="1000650" y="2582682"/>
            <a:ext cx="745500" cy="40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311" name="Google Shape;311;p37"/>
          <p:cNvSpPr txBox="1">
            <a:spLocks noGrp="1"/>
          </p:cNvSpPr>
          <p:nvPr>
            <p:ph type="title" idx="7"/>
          </p:nvPr>
        </p:nvSpPr>
        <p:spPr>
          <a:xfrm>
            <a:off x="4727047" y="1509507"/>
            <a:ext cx="745500" cy="40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312" name="Google Shape;312;p37"/>
          <p:cNvSpPr txBox="1">
            <a:spLocks noGrp="1"/>
          </p:cNvSpPr>
          <p:nvPr>
            <p:ph type="title" idx="8"/>
          </p:nvPr>
        </p:nvSpPr>
        <p:spPr>
          <a:xfrm>
            <a:off x="4727047" y="2582682"/>
            <a:ext cx="745500" cy="40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313" name="Google Shape;313;p37"/>
          <p:cNvSpPr txBox="1">
            <a:spLocks noGrp="1"/>
          </p:cNvSpPr>
          <p:nvPr>
            <p:ph type="subTitle" idx="9"/>
          </p:nvPr>
        </p:nvSpPr>
        <p:spPr>
          <a:xfrm>
            <a:off x="1751677" y="1509520"/>
            <a:ext cx="2664600" cy="40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Red Hat Display" panose="020B0604020202020204" charset="0"/>
                <a:ea typeface="Red Hat Display" panose="020B0604020202020204" charset="0"/>
                <a:cs typeface="Red Hat Display" panose="020B0604020202020204" charset="0"/>
              </a:rPr>
              <a:t>Project Objective</a:t>
            </a:r>
            <a:endParaRPr dirty="0">
              <a:latin typeface="Red Hat Display" panose="020B0604020202020204" charset="0"/>
              <a:ea typeface="Red Hat Display" panose="020B0604020202020204" charset="0"/>
              <a:cs typeface="Red Hat Display" panose="020B0604020202020204" charset="0"/>
            </a:endParaRPr>
          </a:p>
        </p:txBody>
      </p:sp>
      <p:sp>
        <p:nvSpPr>
          <p:cNvPr id="314" name="Google Shape;314;p37"/>
          <p:cNvSpPr txBox="1">
            <a:spLocks noGrp="1"/>
          </p:cNvSpPr>
          <p:nvPr>
            <p:ph type="subTitle" idx="13"/>
          </p:nvPr>
        </p:nvSpPr>
        <p:spPr>
          <a:xfrm>
            <a:off x="1751677" y="2582695"/>
            <a:ext cx="2664600" cy="40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Red Hat Display" panose="020B0604020202020204" charset="0"/>
                <a:ea typeface="Red Hat Display" panose="020B0604020202020204" charset="0"/>
                <a:cs typeface="Red Hat Display" panose="020B0604020202020204" charset="0"/>
              </a:rPr>
              <a:t>KPI’s Contents</a:t>
            </a:r>
            <a:endParaRPr dirty="0">
              <a:latin typeface="Red Hat Display" panose="020B0604020202020204" charset="0"/>
              <a:ea typeface="Red Hat Display" panose="020B0604020202020204" charset="0"/>
              <a:cs typeface="Red Hat Display" panose="020B0604020202020204" charset="0"/>
            </a:endParaRPr>
          </a:p>
        </p:txBody>
      </p:sp>
      <p:sp>
        <p:nvSpPr>
          <p:cNvPr id="315" name="Google Shape;315;p37"/>
          <p:cNvSpPr txBox="1">
            <a:spLocks noGrp="1"/>
          </p:cNvSpPr>
          <p:nvPr>
            <p:ph type="subTitle" idx="14"/>
          </p:nvPr>
        </p:nvSpPr>
        <p:spPr>
          <a:xfrm>
            <a:off x="5478725" y="1509520"/>
            <a:ext cx="2896348" cy="40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Red Hat Display" panose="020B0604020202020204" charset="0"/>
                <a:ea typeface="Red Hat Display" panose="020B0604020202020204" charset="0"/>
                <a:cs typeface="Red Hat Display" panose="020B0604020202020204" charset="0"/>
              </a:rPr>
              <a:t>Dataset Introduction</a:t>
            </a:r>
            <a:endParaRPr dirty="0">
              <a:latin typeface="Red Hat Display" panose="020B0604020202020204" charset="0"/>
              <a:ea typeface="Red Hat Display" panose="020B0604020202020204" charset="0"/>
              <a:cs typeface="Red Hat Display" panose="020B0604020202020204" charset="0"/>
            </a:endParaRPr>
          </a:p>
        </p:txBody>
      </p:sp>
      <p:sp>
        <p:nvSpPr>
          <p:cNvPr id="316" name="Google Shape;316;p37"/>
          <p:cNvSpPr txBox="1">
            <a:spLocks noGrp="1"/>
          </p:cNvSpPr>
          <p:nvPr>
            <p:ph type="subTitle" idx="15"/>
          </p:nvPr>
        </p:nvSpPr>
        <p:spPr>
          <a:xfrm>
            <a:off x="5478724" y="2582695"/>
            <a:ext cx="2782773" cy="40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Red Hat Display" panose="020B0604020202020204" charset="0"/>
                <a:ea typeface="Red Hat Display" panose="020B0604020202020204" charset="0"/>
                <a:cs typeface="Red Hat Display" panose="020B0604020202020204" charset="0"/>
              </a:rPr>
              <a:t>Expla</a:t>
            </a:r>
            <a:r>
              <a:rPr lang="en-IN" dirty="0">
                <a:latin typeface="Red Hat Display" panose="020B0604020202020204" charset="0"/>
                <a:ea typeface="Red Hat Display" panose="020B0604020202020204" charset="0"/>
                <a:cs typeface="Red Hat Display" panose="020B0604020202020204" charset="0"/>
              </a:rPr>
              <a:t>nation</a:t>
            </a:r>
            <a:r>
              <a:rPr lang="en" dirty="0">
                <a:latin typeface="Red Hat Display" panose="020B0604020202020204" charset="0"/>
                <a:ea typeface="Red Hat Display" panose="020B0604020202020204" charset="0"/>
                <a:cs typeface="Red Hat Display" panose="020B0604020202020204" charset="0"/>
              </a:rPr>
              <a:t> of KPI’s </a:t>
            </a:r>
            <a:endParaRPr dirty="0">
              <a:latin typeface="Red Hat Display" panose="020B0604020202020204" charset="0"/>
              <a:ea typeface="Red Hat Display" panose="020B0604020202020204" charset="0"/>
              <a:cs typeface="Red Hat Display" panose="020B0604020202020204" charset="0"/>
            </a:endParaRPr>
          </a:p>
        </p:txBody>
      </p:sp>
      <p:sp>
        <p:nvSpPr>
          <p:cNvPr id="319" name="Google Shape;319;p37"/>
          <p:cNvSpPr txBox="1">
            <a:spLocks noGrp="1"/>
          </p:cNvSpPr>
          <p:nvPr>
            <p:ph type="title" idx="18"/>
          </p:nvPr>
        </p:nvSpPr>
        <p:spPr>
          <a:xfrm>
            <a:off x="1000650" y="3655857"/>
            <a:ext cx="745500" cy="40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321" name="Google Shape;321;p37"/>
          <p:cNvSpPr txBox="1">
            <a:spLocks noGrp="1"/>
          </p:cNvSpPr>
          <p:nvPr>
            <p:ph type="subTitle" idx="20"/>
          </p:nvPr>
        </p:nvSpPr>
        <p:spPr>
          <a:xfrm>
            <a:off x="1751677" y="3655870"/>
            <a:ext cx="2664600" cy="40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IN" dirty="0">
                <a:latin typeface="Red Hat Display" panose="020B0604020202020204" charset="0"/>
                <a:ea typeface="Red Hat Display" panose="020B0604020202020204" charset="0"/>
                <a:cs typeface="Red Hat Display" panose="020B0604020202020204" charset="0"/>
              </a:rPr>
              <a:t>Conclusion</a:t>
            </a:r>
            <a:endParaRPr dirty="0">
              <a:latin typeface="Red Hat Display" panose="020B0604020202020204" charset="0"/>
              <a:ea typeface="Red Hat Display" panose="020B0604020202020204" charset="0"/>
              <a:cs typeface="Red Hat Display" panose="020B0604020202020204" charset="0"/>
            </a:endParaRPr>
          </a:p>
        </p:txBody>
      </p:sp>
    </p:spTree>
  </p:cSld>
  <p:clrMapOvr>
    <a:masterClrMapping/>
  </p:clrMapOvr>
  <p:transition>
    <p:dissolv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6"/>
          <p:cNvSpPr txBox="1">
            <a:spLocks noGrp="1"/>
          </p:cNvSpPr>
          <p:nvPr>
            <p:ph type="title"/>
          </p:nvPr>
        </p:nvSpPr>
        <p:spPr>
          <a:xfrm>
            <a:off x="719999" y="96682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latin typeface="Red Hat Display" panose="020B0604020202020204" charset="0"/>
                <a:ea typeface="Red Hat Display" panose="020B0604020202020204" charset="0"/>
                <a:cs typeface="Red Hat Display" panose="020B0604020202020204" charset="0"/>
              </a:rPr>
              <a:t>Project Objective</a:t>
            </a:r>
          </a:p>
        </p:txBody>
      </p:sp>
      <p:sp>
        <p:nvSpPr>
          <p:cNvPr id="7" name="Content Placeholder 2">
            <a:extLst>
              <a:ext uri="{FF2B5EF4-FFF2-40B4-BE49-F238E27FC236}">
                <a16:creationId xmlns:a16="http://schemas.microsoft.com/office/drawing/2014/main" id="{BB8383EB-BC38-4E40-A86E-7ACF51E52B61}"/>
              </a:ext>
            </a:extLst>
          </p:cNvPr>
          <p:cNvSpPr txBox="1">
            <a:spLocks/>
          </p:cNvSpPr>
          <p:nvPr/>
        </p:nvSpPr>
        <p:spPr>
          <a:xfrm>
            <a:off x="906663" y="1821195"/>
            <a:ext cx="7330673" cy="287701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v"/>
            </a:pPr>
            <a:r>
              <a:rPr lang="en-US" sz="1750" dirty="0">
                <a:latin typeface="Red Hat Display" panose="020B0604020202020204" charset="0"/>
                <a:ea typeface="Red Hat Display" panose="020B0604020202020204" charset="0"/>
                <a:cs typeface="Red Hat Display" panose="020B0604020202020204" charset="0"/>
              </a:rPr>
              <a:t>This is Bank loan of Customers project where we were provided with 2 datasets with .csv extension files having 39k rows each and the objective was to analyze the growth that bank got within given years in loans.</a:t>
            </a:r>
          </a:p>
          <a:p>
            <a:endParaRPr lang="en-US" sz="1750" dirty="0">
              <a:latin typeface="Red Hat Display" panose="020B0604020202020204" charset="0"/>
              <a:ea typeface="Red Hat Display" panose="020B0604020202020204" charset="0"/>
              <a:cs typeface="Red Hat Display" panose="020B0604020202020204" charset="0"/>
            </a:endParaRPr>
          </a:p>
          <a:p>
            <a:pPr marL="285750" indent="-285750">
              <a:buFont typeface="Wingdings" panose="05000000000000000000" pitchFamily="2" charset="2"/>
              <a:buChar char="v"/>
            </a:pPr>
            <a:r>
              <a:rPr lang="en-US" sz="1750" dirty="0">
                <a:latin typeface="Red Hat Display" panose="020B0604020202020204" charset="0"/>
                <a:ea typeface="Red Hat Display" panose="020B0604020202020204" charset="0"/>
                <a:cs typeface="Red Hat Display" panose="020B0604020202020204" charset="0"/>
              </a:rPr>
              <a:t>We used MS-Excel, MySQL for analyzing, cleaning and removing duplicates from dataset and prepared dashboard using Tableau and Power BI tools where we did calculations, merging and prepared interactive dashboards.</a:t>
            </a:r>
          </a:p>
        </p:txBody>
      </p:sp>
      <p:pic>
        <p:nvPicPr>
          <p:cNvPr id="2" name="Picture 1">
            <a:extLst>
              <a:ext uri="{FF2B5EF4-FFF2-40B4-BE49-F238E27FC236}">
                <a16:creationId xmlns:a16="http://schemas.microsoft.com/office/drawing/2014/main" id="{CEC4CDD9-69FB-4E8F-BE7F-2750D834D6EB}"/>
              </a:ext>
            </a:extLst>
          </p:cNvPr>
          <p:cNvPicPr>
            <a:picLocks noChangeAspect="1"/>
          </p:cNvPicPr>
          <p:nvPr/>
        </p:nvPicPr>
        <p:blipFill>
          <a:blip r:embed="rId3"/>
          <a:stretch>
            <a:fillRect/>
          </a:stretch>
        </p:blipFill>
        <p:spPr>
          <a:xfrm>
            <a:off x="3844636" y="-64705"/>
            <a:ext cx="1239982" cy="1322555"/>
          </a:xfrm>
          <a:prstGeom prst="rect">
            <a:avLst/>
          </a:prstGeom>
        </p:spPr>
      </p:pic>
    </p:spTree>
  </p:cSld>
  <p:clrMapOvr>
    <a:masterClrMapping/>
  </p:clrMapOvr>
  <p:transition>
    <p:wipe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8"/>
          <p:cNvSpPr txBox="1">
            <a:spLocks noGrp="1"/>
          </p:cNvSpPr>
          <p:nvPr>
            <p:ph type="title"/>
          </p:nvPr>
        </p:nvSpPr>
        <p:spPr>
          <a:xfrm>
            <a:off x="1368373" y="1085086"/>
            <a:ext cx="6653520" cy="829118"/>
          </a:xfrm>
          <a:prstGeom prst="rect">
            <a:avLst/>
          </a:prstGeom>
        </p:spPr>
        <p:txBody>
          <a:bodyPr spcFirstLastPara="1" wrap="square" lIns="91425" tIns="91425" rIns="91425" bIns="91425" anchor="b" anchorCtr="0">
            <a:noAutofit/>
          </a:bodyPr>
          <a:lstStyle/>
          <a:p>
            <a:r>
              <a:rPr lang="en-IN" sz="4800" dirty="0">
                <a:solidFill>
                  <a:schemeClr val="tx1"/>
                </a:solidFill>
                <a:latin typeface="Red Hat Display" panose="020B0604020202020204" charset="0"/>
                <a:ea typeface="Red Hat Display" panose="020B0604020202020204" charset="0"/>
                <a:cs typeface="Red Hat Display" panose="020B0604020202020204" charset="0"/>
              </a:rPr>
              <a:t>Dataset Introduction</a:t>
            </a:r>
          </a:p>
        </p:txBody>
      </p:sp>
      <p:sp>
        <p:nvSpPr>
          <p:cNvPr id="328" name="Google Shape;328;p38"/>
          <p:cNvSpPr txBox="1">
            <a:spLocks noGrp="1"/>
          </p:cNvSpPr>
          <p:nvPr>
            <p:ph type="subTitle" idx="1"/>
          </p:nvPr>
        </p:nvSpPr>
        <p:spPr>
          <a:xfrm>
            <a:off x="2171825" y="2362238"/>
            <a:ext cx="4835100" cy="2464943"/>
          </a:xfrm>
          <a:prstGeom prst="rect">
            <a:avLst/>
          </a:prstGeom>
        </p:spPr>
        <p:txBody>
          <a:bodyPr spcFirstLastPara="1" wrap="square" lIns="91425" tIns="91425" rIns="91425" bIns="91425" anchor="t" anchorCtr="0">
            <a:noAutofit/>
          </a:bodyPr>
          <a:lstStyle/>
          <a:p>
            <a:r>
              <a:rPr lang="en-IN" dirty="0">
                <a:latin typeface="Red Hat Display" panose="020B0604020202020204" charset="0"/>
                <a:ea typeface="Red Hat Display" panose="020B0604020202020204" charset="0"/>
                <a:cs typeface="Red Hat Display" panose="020B0604020202020204" charset="0"/>
              </a:rPr>
              <a:t>Domain : Finance </a:t>
            </a:r>
          </a:p>
          <a:p>
            <a:endParaRPr lang="en-IN" dirty="0">
              <a:latin typeface="Red Hat Display" panose="020B0604020202020204" charset="0"/>
              <a:ea typeface="Red Hat Display" panose="020B0604020202020204" charset="0"/>
              <a:cs typeface="Red Hat Display" panose="020B0604020202020204" charset="0"/>
            </a:endParaRPr>
          </a:p>
          <a:p>
            <a:r>
              <a:rPr lang="en-IN" dirty="0">
                <a:latin typeface="Red Hat Display" panose="020B0604020202020204" charset="0"/>
                <a:ea typeface="Red Hat Display" panose="020B0604020202020204" charset="0"/>
                <a:cs typeface="Red Hat Display" panose="020B0604020202020204" charset="0"/>
              </a:rPr>
              <a:t>Project : Bank loan of customers </a:t>
            </a:r>
          </a:p>
          <a:p>
            <a:endParaRPr lang="en-IN" dirty="0">
              <a:latin typeface="Red Hat Display" panose="020B0604020202020204" charset="0"/>
              <a:ea typeface="Red Hat Display" panose="020B0604020202020204" charset="0"/>
              <a:cs typeface="Red Hat Display" panose="020B0604020202020204" charset="0"/>
            </a:endParaRPr>
          </a:p>
          <a:p>
            <a:r>
              <a:rPr lang="en-IN" dirty="0">
                <a:latin typeface="Red Hat Display" panose="020B0604020202020204" charset="0"/>
                <a:ea typeface="Red Hat Display" panose="020B0604020202020204" charset="0"/>
                <a:cs typeface="Red Hat Display" panose="020B0604020202020204" charset="0"/>
              </a:rPr>
              <a:t>Datasets : Finance_1.xlsx &amp; Finance_2.xlsx </a:t>
            </a:r>
          </a:p>
          <a:p>
            <a:endParaRPr lang="en-IN" dirty="0">
              <a:latin typeface="Red Hat Display" panose="020B0604020202020204" charset="0"/>
              <a:ea typeface="Red Hat Display" panose="020B0604020202020204" charset="0"/>
              <a:cs typeface="Red Hat Display" panose="020B0604020202020204" charset="0"/>
            </a:endParaRPr>
          </a:p>
          <a:p>
            <a:r>
              <a:rPr lang="en-IN" dirty="0">
                <a:latin typeface="Red Hat Display" panose="020B0604020202020204" charset="0"/>
                <a:ea typeface="Red Hat Display" panose="020B0604020202020204" charset="0"/>
                <a:cs typeface="Red Hat Display" panose="020B0604020202020204" charset="0"/>
              </a:rPr>
              <a:t>Dataset Type : Excel Data Dataset </a:t>
            </a:r>
          </a:p>
          <a:p>
            <a:endParaRPr lang="en-IN" dirty="0">
              <a:latin typeface="Red Hat Display" panose="020B0604020202020204" charset="0"/>
              <a:ea typeface="Red Hat Display" panose="020B0604020202020204" charset="0"/>
              <a:cs typeface="Red Hat Display" panose="020B0604020202020204" charset="0"/>
            </a:endParaRPr>
          </a:p>
          <a:p>
            <a:r>
              <a:rPr lang="en-IN" dirty="0">
                <a:latin typeface="Red Hat Display" panose="020B0604020202020204" charset="0"/>
                <a:ea typeface="Red Hat Display" panose="020B0604020202020204" charset="0"/>
                <a:cs typeface="Red Hat Display" panose="020B0604020202020204" charset="0"/>
              </a:rPr>
              <a:t>Size: Each Excel file has 39k+ records</a:t>
            </a:r>
          </a:p>
        </p:txBody>
      </p:sp>
      <p:sp>
        <p:nvSpPr>
          <p:cNvPr id="329" name="Google Shape;329;p38"/>
          <p:cNvSpPr/>
          <p:nvPr/>
        </p:nvSpPr>
        <p:spPr>
          <a:xfrm rot="-1218">
            <a:off x="1241888" y="1572426"/>
            <a:ext cx="6906490" cy="619800"/>
          </a:xfrm>
          <a:prstGeom prst="arc">
            <a:avLst>
              <a:gd name="adj1" fmla="val 21423945"/>
              <a:gd name="adj2" fmla="val 10979266"/>
            </a:avLst>
          </a:prstGeom>
          <a:no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0" name="Google Shape;330;p38"/>
          <p:cNvPicPr preferRelativeResize="0"/>
          <p:nvPr/>
        </p:nvPicPr>
        <p:blipFill>
          <a:blip r:embed="rId3">
            <a:alphaModFix/>
          </a:blip>
          <a:stretch>
            <a:fillRect/>
          </a:stretch>
        </p:blipFill>
        <p:spPr>
          <a:xfrm rot="-742802">
            <a:off x="-5755" y="-29008"/>
            <a:ext cx="2255721" cy="1564025"/>
          </a:xfrm>
          <a:prstGeom prst="rect">
            <a:avLst/>
          </a:prstGeom>
          <a:noFill/>
          <a:ln>
            <a:noFill/>
          </a:ln>
          <a:effectLst>
            <a:outerShdw blurRad="57150" dist="19050" dir="5400000" algn="bl" rotWithShape="0">
              <a:schemeClr val="dk1">
                <a:alpha val="30000"/>
              </a:schemeClr>
            </a:outerShdw>
          </a:effectLst>
        </p:spPr>
      </p:pic>
      <p:pic>
        <p:nvPicPr>
          <p:cNvPr id="3" name="Picture 2">
            <a:extLst>
              <a:ext uri="{FF2B5EF4-FFF2-40B4-BE49-F238E27FC236}">
                <a16:creationId xmlns:a16="http://schemas.microsoft.com/office/drawing/2014/main" id="{300D3C68-54B8-4E9E-B9BC-5E269DF93691}"/>
              </a:ext>
            </a:extLst>
          </p:cNvPr>
          <p:cNvPicPr>
            <a:picLocks noChangeAspect="1"/>
          </p:cNvPicPr>
          <p:nvPr/>
        </p:nvPicPr>
        <p:blipFill>
          <a:blip r:embed="rId4"/>
          <a:stretch>
            <a:fillRect/>
          </a:stretch>
        </p:blipFill>
        <p:spPr>
          <a:xfrm>
            <a:off x="4116510" y="46683"/>
            <a:ext cx="1157247" cy="1108363"/>
          </a:xfrm>
          <a:prstGeom prst="rect">
            <a:avLst/>
          </a:prstGeom>
        </p:spPr>
      </p:pic>
    </p:spTree>
  </p:cSld>
  <p:clrMapOvr>
    <a:masterClrMapping/>
  </p:clrMapOvr>
  <p:transition>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9"/>
          <p:cNvSpPr txBox="1">
            <a:spLocks noGrp="1"/>
          </p:cNvSpPr>
          <p:nvPr>
            <p:ph type="title"/>
          </p:nvPr>
        </p:nvSpPr>
        <p:spPr>
          <a:xfrm>
            <a:off x="1478539" y="847463"/>
            <a:ext cx="6059605" cy="62869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latin typeface="Red Hat Display" panose="020B0604020202020204" charset="0"/>
                <a:ea typeface="Red Hat Display" panose="020B0604020202020204" charset="0"/>
                <a:cs typeface="Red Hat Display" panose="020B0604020202020204" charset="0"/>
              </a:rPr>
              <a:t>KPI’s Contents</a:t>
            </a:r>
            <a:endParaRPr sz="3200" dirty="0">
              <a:latin typeface="Red Hat Display" panose="020B0604020202020204" charset="0"/>
              <a:ea typeface="Red Hat Display" panose="020B0604020202020204" charset="0"/>
              <a:cs typeface="Red Hat Display" panose="020B0604020202020204" charset="0"/>
            </a:endParaRPr>
          </a:p>
        </p:txBody>
      </p:sp>
      <p:sp>
        <p:nvSpPr>
          <p:cNvPr id="336" name="Google Shape;336;p39"/>
          <p:cNvSpPr txBox="1">
            <a:spLocks noGrp="1"/>
          </p:cNvSpPr>
          <p:nvPr>
            <p:ph type="title" idx="2"/>
          </p:nvPr>
        </p:nvSpPr>
        <p:spPr>
          <a:xfrm>
            <a:off x="3883575" y="126377"/>
            <a:ext cx="1249534" cy="62869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338" name="Google Shape;338;p39"/>
          <p:cNvSpPr/>
          <p:nvPr/>
        </p:nvSpPr>
        <p:spPr>
          <a:xfrm>
            <a:off x="2914650" y="1033116"/>
            <a:ext cx="3174317" cy="628696"/>
          </a:xfrm>
          <a:prstGeom prst="arc">
            <a:avLst>
              <a:gd name="adj1" fmla="val 21312601"/>
              <a:gd name="adj2" fmla="val 11180725"/>
            </a:avLst>
          </a:prstGeom>
          <a:no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entury" panose="02040604050505020304" pitchFamily="18" charset="0"/>
            </a:endParaRPr>
          </a:p>
        </p:txBody>
      </p:sp>
      <p:sp>
        <p:nvSpPr>
          <p:cNvPr id="11" name="TextBox 10">
            <a:extLst>
              <a:ext uri="{FF2B5EF4-FFF2-40B4-BE49-F238E27FC236}">
                <a16:creationId xmlns:a16="http://schemas.microsoft.com/office/drawing/2014/main" id="{36BFE353-D138-48E5-9056-BA387DE1EEDC}"/>
              </a:ext>
            </a:extLst>
          </p:cNvPr>
          <p:cNvSpPr txBox="1"/>
          <p:nvPr/>
        </p:nvSpPr>
        <p:spPr>
          <a:xfrm>
            <a:off x="611703" y="1987713"/>
            <a:ext cx="8267978" cy="2308324"/>
          </a:xfrm>
          <a:prstGeom prst="rect">
            <a:avLst/>
          </a:prstGeom>
          <a:noFill/>
        </p:spPr>
        <p:txBody>
          <a:bodyPr wrap="square">
            <a:spAutoFit/>
          </a:bodyPr>
          <a:lstStyle/>
          <a:p>
            <a:pPr marL="285750" indent="-285750">
              <a:buFont typeface="Wingdings" panose="05000000000000000000" pitchFamily="2" charset="2"/>
              <a:buChar char="v"/>
            </a:pPr>
            <a:r>
              <a:rPr lang="en-IN" sz="1600" b="1" dirty="0">
                <a:latin typeface="Red Hat Display" panose="020B0604020202020204" charset="0"/>
                <a:ea typeface="Red Hat Display" panose="020B0604020202020204" charset="0"/>
                <a:cs typeface="Red Hat Display" panose="020B0604020202020204" charset="0"/>
              </a:rPr>
              <a:t>KPI-1</a:t>
            </a:r>
            <a:r>
              <a:rPr lang="en-IN" sz="1600" dirty="0">
                <a:latin typeface="Red Hat Display" panose="020B0604020202020204" charset="0"/>
                <a:ea typeface="Red Hat Display" panose="020B0604020202020204" charset="0"/>
                <a:cs typeface="Red Hat Display" panose="020B0604020202020204" charset="0"/>
              </a:rPr>
              <a:t> : Year wise loan amount Stats</a:t>
            </a:r>
          </a:p>
          <a:p>
            <a:r>
              <a:rPr lang="en-IN" sz="1600" dirty="0">
                <a:latin typeface="Red Hat Display" panose="020B0604020202020204" charset="0"/>
                <a:ea typeface="Red Hat Display" panose="020B0604020202020204" charset="0"/>
                <a:cs typeface="Red Hat Display" panose="020B0604020202020204" charset="0"/>
              </a:rPr>
              <a:t>      </a:t>
            </a:r>
          </a:p>
          <a:p>
            <a:pPr marL="285750" indent="-285750">
              <a:buFont typeface="Wingdings" panose="05000000000000000000" pitchFamily="2" charset="2"/>
              <a:buChar char="v"/>
            </a:pPr>
            <a:r>
              <a:rPr lang="en-IN" sz="1600" b="1" dirty="0">
                <a:latin typeface="Red Hat Display" panose="020B0604020202020204" charset="0"/>
                <a:ea typeface="Red Hat Display" panose="020B0604020202020204" charset="0"/>
                <a:cs typeface="Red Hat Display" panose="020B0604020202020204" charset="0"/>
              </a:rPr>
              <a:t>KPI-2</a:t>
            </a:r>
            <a:r>
              <a:rPr lang="en-IN" sz="1600" dirty="0">
                <a:latin typeface="Red Hat Display" panose="020B0604020202020204" charset="0"/>
                <a:ea typeface="Red Hat Display" panose="020B0604020202020204" charset="0"/>
                <a:cs typeface="Red Hat Display" panose="020B0604020202020204" charset="0"/>
              </a:rPr>
              <a:t> : Grade and sub grade wise </a:t>
            </a:r>
            <a:r>
              <a:rPr lang="en-IN" sz="1600" dirty="0" err="1">
                <a:latin typeface="Red Hat Display" panose="020B0604020202020204" charset="0"/>
                <a:ea typeface="Red Hat Display" panose="020B0604020202020204" charset="0"/>
                <a:cs typeface="Red Hat Display" panose="020B0604020202020204" charset="0"/>
              </a:rPr>
              <a:t>revol_bal</a:t>
            </a:r>
            <a:endParaRPr lang="en-IN" sz="1600" dirty="0">
              <a:latin typeface="Red Hat Display" panose="020B0604020202020204" charset="0"/>
              <a:ea typeface="Red Hat Display" panose="020B0604020202020204" charset="0"/>
              <a:cs typeface="Red Hat Display" panose="020B0604020202020204" charset="0"/>
            </a:endParaRPr>
          </a:p>
          <a:p>
            <a:endParaRPr lang="en-IN" sz="1600" dirty="0">
              <a:latin typeface="Red Hat Display" panose="020B0604020202020204" charset="0"/>
              <a:ea typeface="Red Hat Display" panose="020B0604020202020204" charset="0"/>
              <a:cs typeface="Red Hat Display" panose="020B0604020202020204" charset="0"/>
            </a:endParaRPr>
          </a:p>
          <a:p>
            <a:pPr marL="285750" indent="-285750">
              <a:buFont typeface="Wingdings" panose="05000000000000000000" pitchFamily="2" charset="2"/>
              <a:buChar char="v"/>
            </a:pPr>
            <a:r>
              <a:rPr lang="en-IN" sz="1600" b="1" dirty="0">
                <a:latin typeface="Red Hat Display" panose="020B0604020202020204" charset="0"/>
                <a:ea typeface="Red Hat Display" panose="020B0604020202020204" charset="0"/>
                <a:cs typeface="Red Hat Display" panose="020B0604020202020204" charset="0"/>
              </a:rPr>
              <a:t>KPI-3</a:t>
            </a:r>
            <a:r>
              <a:rPr lang="en-IN" sz="1600" dirty="0">
                <a:latin typeface="Red Hat Display" panose="020B0604020202020204" charset="0"/>
                <a:ea typeface="Red Hat Display" panose="020B0604020202020204" charset="0"/>
                <a:cs typeface="Red Hat Display" panose="020B0604020202020204" charset="0"/>
              </a:rPr>
              <a:t> : Total Payment for Verified Status Vs Total Payment for Non Verified Status</a:t>
            </a:r>
          </a:p>
          <a:p>
            <a:endParaRPr lang="en-IN" sz="1600" dirty="0">
              <a:latin typeface="Red Hat Display" panose="020B0604020202020204" charset="0"/>
              <a:ea typeface="Red Hat Display" panose="020B0604020202020204" charset="0"/>
              <a:cs typeface="Red Hat Display" panose="020B0604020202020204" charset="0"/>
            </a:endParaRPr>
          </a:p>
          <a:p>
            <a:pPr marL="285750" indent="-285750">
              <a:buFont typeface="Wingdings" panose="05000000000000000000" pitchFamily="2" charset="2"/>
              <a:buChar char="v"/>
            </a:pPr>
            <a:r>
              <a:rPr lang="en-IN" sz="1600" b="1" dirty="0">
                <a:latin typeface="Red Hat Display" panose="020B0604020202020204" charset="0"/>
                <a:ea typeface="Red Hat Display" panose="020B0604020202020204" charset="0"/>
                <a:cs typeface="Red Hat Display" panose="020B0604020202020204" charset="0"/>
              </a:rPr>
              <a:t>KPI-4</a:t>
            </a:r>
            <a:r>
              <a:rPr lang="en-IN" sz="1600" dirty="0">
                <a:latin typeface="Red Hat Display" panose="020B0604020202020204" charset="0"/>
                <a:ea typeface="Red Hat Display" panose="020B0604020202020204" charset="0"/>
                <a:cs typeface="Red Hat Display" panose="020B0604020202020204" charset="0"/>
              </a:rPr>
              <a:t> : State wise and </a:t>
            </a:r>
            <a:r>
              <a:rPr lang="en-IN" sz="1600" dirty="0" err="1">
                <a:latin typeface="Red Hat Display" panose="020B0604020202020204" charset="0"/>
                <a:ea typeface="Red Hat Display" panose="020B0604020202020204" charset="0"/>
                <a:cs typeface="Red Hat Display" panose="020B0604020202020204" charset="0"/>
              </a:rPr>
              <a:t>last_credit_pull_d</a:t>
            </a:r>
            <a:r>
              <a:rPr lang="en-IN" sz="1600" dirty="0">
                <a:latin typeface="Red Hat Display" panose="020B0604020202020204" charset="0"/>
                <a:ea typeface="Red Hat Display" panose="020B0604020202020204" charset="0"/>
                <a:cs typeface="Red Hat Display" panose="020B0604020202020204" charset="0"/>
              </a:rPr>
              <a:t> wise loan status</a:t>
            </a:r>
          </a:p>
          <a:p>
            <a:r>
              <a:rPr lang="en-IN" sz="1600" dirty="0">
                <a:latin typeface="Red Hat Display" panose="020B0604020202020204" charset="0"/>
                <a:ea typeface="Red Hat Display" panose="020B0604020202020204" charset="0"/>
                <a:cs typeface="Red Hat Display" panose="020B0604020202020204" charset="0"/>
              </a:rPr>
              <a:t>      </a:t>
            </a:r>
          </a:p>
          <a:p>
            <a:pPr marL="285750" indent="-285750">
              <a:buFont typeface="Wingdings" panose="05000000000000000000" pitchFamily="2" charset="2"/>
              <a:buChar char="v"/>
            </a:pPr>
            <a:r>
              <a:rPr lang="en-IN" sz="1600" b="1" dirty="0">
                <a:latin typeface="Red Hat Display" panose="020B0604020202020204" charset="0"/>
                <a:ea typeface="Red Hat Display" panose="020B0604020202020204" charset="0"/>
                <a:cs typeface="Red Hat Display" panose="020B0604020202020204" charset="0"/>
              </a:rPr>
              <a:t>KPI-5</a:t>
            </a:r>
            <a:r>
              <a:rPr lang="en-IN" sz="1600" dirty="0">
                <a:latin typeface="Red Hat Display" panose="020B0604020202020204" charset="0"/>
                <a:ea typeface="Red Hat Display" panose="020B0604020202020204" charset="0"/>
                <a:cs typeface="Red Hat Display" panose="020B0604020202020204" charset="0"/>
              </a:rPr>
              <a:t> : Home ownership Vs last payment date stats</a:t>
            </a:r>
          </a:p>
        </p:txBody>
      </p:sp>
    </p:spTree>
  </p:cSld>
  <p:clrMapOvr>
    <a:masterClrMapping/>
  </p:clrMapOvr>
  <p:transition>
    <p:wedg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15" name="TextBox 14">
            <a:extLst>
              <a:ext uri="{FF2B5EF4-FFF2-40B4-BE49-F238E27FC236}">
                <a16:creationId xmlns:a16="http://schemas.microsoft.com/office/drawing/2014/main" id="{94DFA146-6D00-4F29-B28C-787678EA3B7D}"/>
              </a:ext>
            </a:extLst>
          </p:cNvPr>
          <p:cNvSpPr txBox="1"/>
          <p:nvPr/>
        </p:nvSpPr>
        <p:spPr>
          <a:xfrm>
            <a:off x="180975" y="1178898"/>
            <a:ext cx="4629150" cy="3139321"/>
          </a:xfrm>
          <a:prstGeom prst="rect">
            <a:avLst/>
          </a:prstGeom>
          <a:noFill/>
        </p:spPr>
        <p:txBody>
          <a:bodyPr wrap="square">
            <a:spAutoFit/>
          </a:bodyPr>
          <a:lstStyle/>
          <a:p>
            <a:pPr marL="285750" indent="-285750" algn="just">
              <a:buFont typeface="Wingdings" panose="05000000000000000000" pitchFamily="2" charset="2"/>
              <a:buChar char="v"/>
            </a:pPr>
            <a:r>
              <a:rPr lang="en-US" sz="1800" dirty="0">
                <a:latin typeface="Red Hat Display" panose="020B0604020202020204" charset="0"/>
                <a:ea typeface="Red Hat Display" panose="020B0604020202020204" charset="0"/>
                <a:cs typeface="Red Hat Display" panose="020B0604020202020204" charset="0"/>
              </a:rPr>
              <a:t>The Loan amount is directly proportional with the increasing years.</a:t>
            </a:r>
          </a:p>
          <a:p>
            <a:pPr marL="285750" indent="-285750" algn="just">
              <a:buFont typeface="Wingdings" panose="05000000000000000000" pitchFamily="2" charset="2"/>
              <a:buChar char="v"/>
            </a:pPr>
            <a:r>
              <a:rPr lang="en-US" sz="1800" dirty="0">
                <a:latin typeface="Red Hat Display" panose="020B0604020202020204" charset="0"/>
                <a:ea typeface="Red Hat Display" panose="020B0604020202020204" charset="0"/>
                <a:cs typeface="Red Hat Display" panose="020B0604020202020204" charset="0"/>
              </a:rPr>
              <a:t>It is continuously increasing by each year as you see it‘s varies from 2.22M to 260.51M between the years 2007 to 2011.</a:t>
            </a:r>
          </a:p>
          <a:p>
            <a:pPr marL="285750" indent="-285750" algn="just">
              <a:buFont typeface="Wingdings" panose="05000000000000000000" pitchFamily="2" charset="2"/>
              <a:buChar char="v"/>
            </a:pPr>
            <a:r>
              <a:rPr lang="en-US" sz="1800" dirty="0">
                <a:latin typeface="Red Hat Display" panose="020B0604020202020204" charset="0"/>
                <a:ea typeface="Red Hat Display" panose="020B0604020202020204" charset="0"/>
                <a:cs typeface="Red Hat Display" panose="020B0604020202020204" charset="0"/>
              </a:rPr>
              <a:t>From the year 2009, The changes in loan amount is suddenly increased with a higher rate that is around 5 times higher rate for next 2 years as compared to previous 2 years</a:t>
            </a:r>
            <a:endParaRPr lang="en-IN" sz="1800" dirty="0">
              <a:latin typeface="Red Hat Display" panose="020B0604020202020204" charset="0"/>
              <a:ea typeface="Red Hat Display" panose="020B0604020202020204" charset="0"/>
              <a:cs typeface="Red Hat Display" panose="020B0604020202020204" charset="0"/>
            </a:endParaRPr>
          </a:p>
        </p:txBody>
      </p:sp>
      <p:sp>
        <p:nvSpPr>
          <p:cNvPr id="18" name="Google Shape;335;p39">
            <a:extLst>
              <a:ext uri="{FF2B5EF4-FFF2-40B4-BE49-F238E27FC236}">
                <a16:creationId xmlns:a16="http://schemas.microsoft.com/office/drawing/2014/main" id="{8D794F49-E465-4761-B10C-B1554F290E78}"/>
              </a:ext>
            </a:extLst>
          </p:cNvPr>
          <p:cNvSpPr txBox="1">
            <a:spLocks noGrp="1"/>
          </p:cNvSpPr>
          <p:nvPr>
            <p:ph type="title"/>
          </p:nvPr>
        </p:nvSpPr>
        <p:spPr>
          <a:xfrm>
            <a:off x="1486157" y="0"/>
            <a:ext cx="6059605" cy="45575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latin typeface="Red Hat Display" panose="020B0604020202020204" charset="0"/>
                <a:ea typeface="Red Hat Display" panose="020B0604020202020204" charset="0"/>
                <a:cs typeface="Red Hat Display" panose="020B0604020202020204" charset="0"/>
              </a:rPr>
              <a:t>KPI 1</a:t>
            </a:r>
            <a:endParaRPr sz="3000" dirty="0">
              <a:latin typeface="Red Hat Display" panose="020B0604020202020204" charset="0"/>
              <a:ea typeface="Red Hat Display" panose="020B0604020202020204" charset="0"/>
              <a:cs typeface="Red Hat Display" panose="020B0604020202020204" charset="0"/>
            </a:endParaRPr>
          </a:p>
        </p:txBody>
      </p:sp>
      <p:sp>
        <p:nvSpPr>
          <p:cNvPr id="20" name="Google Shape;335;p39">
            <a:extLst>
              <a:ext uri="{FF2B5EF4-FFF2-40B4-BE49-F238E27FC236}">
                <a16:creationId xmlns:a16="http://schemas.microsoft.com/office/drawing/2014/main" id="{D5A410FA-A39C-4045-BEBD-F7EB6DBA96EB}"/>
              </a:ext>
            </a:extLst>
          </p:cNvPr>
          <p:cNvSpPr txBox="1">
            <a:spLocks/>
          </p:cNvSpPr>
          <p:nvPr/>
        </p:nvSpPr>
        <p:spPr>
          <a:xfrm>
            <a:off x="1486157" y="385195"/>
            <a:ext cx="6059605" cy="6286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ed Hat Display"/>
              <a:buNone/>
              <a:defRPr sz="2000" b="1" i="0" u="none" strike="noStrike" cap="none">
                <a:solidFill>
                  <a:schemeClr val="dk1"/>
                </a:solidFill>
                <a:latin typeface="Red Hat Display"/>
                <a:ea typeface="Red Hat Display"/>
                <a:cs typeface="Red Hat Display"/>
                <a:sym typeface="Red Hat Display"/>
              </a:defRPr>
            </a:lvl1pPr>
            <a:lvl2pPr marR="0" lvl="1" algn="ctr" rtl="0">
              <a:lnSpc>
                <a:spcPct val="100000"/>
              </a:lnSpc>
              <a:spcBef>
                <a:spcPts val="0"/>
              </a:spcBef>
              <a:spcAft>
                <a:spcPts val="0"/>
              </a:spcAft>
              <a:buClr>
                <a:schemeClr val="dk1"/>
              </a:buClr>
              <a:buSzPts val="3000"/>
              <a:buFont typeface="Red Hat Display"/>
              <a:buNone/>
              <a:defRPr sz="3000" b="1" i="0" u="none" strike="noStrike" cap="none">
                <a:solidFill>
                  <a:schemeClr val="dk1"/>
                </a:solidFill>
                <a:latin typeface="Red Hat Display"/>
                <a:ea typeface="Red Hat Display"/>
                <a:cs typeface="Red Hat Display"/>
                <a:sym typeface="Red Hat Display"/>
              </a:defRPr>
            </a:lvl2pPr>
            <a:lvl3pPr marR="0" lvl="2" algn="ctr" rtl="0">
              <a:lnSpc>
                <a:spcPct val="100000"/>
              </a:lnSpc>
              <a:spcBef>
                <a:spcPts val="0"/>
              </a:spcBef>
              <a:spcAft>
                <a:spcPts val="0"/>
              </a:spcAft>
              <a:buClr>
                <a:schemeClr val="dk1"/>
              </a:buClr>
              <a:buSzPts val="3000"/>
              <a:buFont typeface="Red Hat Display"/>
              <a:buNone/>
              <a:defRPr sz="3000" b="1" i="0" u="none" strike="noStrike" cap="none">
                <a:solidFill>
                  <a:schemeClr val="dk1"/>
                </a:solidFill>
                <a:latin typeface="Red Hat Display"/>
                <a:ea typeface="Red Hat Display"/>
                <a:cs typeface="Red Hat Display"/>
                <a:sym typeface="Red Hat Display"/>
              </a:defRPr>
            </a:lvl3pPr>
            <a:lvl4pPr marR="0" lvl="3" algn="ctr" rtl="0">
              <a:lnSpc>
                <a:spcPct val="100000"/>
              </a:lnSpc>
              <a:spcBef>
                <a:spcPts val="0"/>
              </a:spcBef>
              <a:spcAft>
                <a:spcPts val="0"/>
              </a:spcAft>
              <a:buClr>
                <a:schemeClr val="dk1"/>
              </a:buClr>
              <a:buSzPts val="3000"/>
              <a:buFont typeface="Red Hat Display"/>
              <a:buNone/>
              <a:defRPr sz="3000" b="1" i="0" u="none" strike="noStrike" cap="none">
                <a:solidFill>
                  <a:schemeClr val="dk1"/>
                </a:solidFill>
                <a:latin typeface="Red Hat Display"/>
                <a:ea typeface="Red Hat Display"/>
                <a:cs typeface="Red Hat Display"/>
                <a:sym typeface="Red Hat Display"/>
              </a:defRPr>
            </a:lvl4pPr>
            <a:lvl5pPr marR="0" lvl="4" algn="ctr" rtl="0">
              <a:lnSpc>
                <a:spcPct val="100000"/>
              </a:lnSpc>
              <a:spcBef>
                <a:spcPts val="0"/>
              </a:spcBef>
              <a:spcAft>
                <a:spcPts val="0"/>
              </a:spcAft>
              <a:buClr>
                <a:schemeClr val="dk1"/>
              </a:buClr>
              <a:buSzPts val="3000"/>
              <a:buFont typeface="Red Hat Display"/>
              <a:buNone/>
              <a:defRPr sz="3000" b="1" i="0" u="none" strike="noStrike" cap="none">
                <a:solidFill>
                  <a:schemeClr val="dk1"/>
                </a:solidFill>
                <a:latin typeface="Red Hat Display"/>
                <a:ea typeface="Red Hat Display"/>
                <a:cs typeface="Red Hat Display"/>
                <a:sym typeface="Red Hat Display"/>
              </a:defRPr>
            </a:lvl5pPr>
            <a:lvl6pPr marR="0" lvl="5" algn="ctr" rtl="0">
              <a:lnSpc>
                <a:spcPct val="100000"/>
              </a:lnSpc>
              <a:spcBef>
                <a:spcPts val="0"/>
              </a:spcBef>
              <a:spcAft>
                <a:spcPts val="0"/>
              </a:spcAft>
              <a:buClr>
                <a:schemeClr val="dk1"/>
              </a:buClr>
              <a:buSzPts val="3000"/>
              <a:buFont typeface="Red Hat Display"/>
              <a:buNone/>
              <a:defRPr sz="3000" b="1" i="0" u="none" strike="noStrike" cap="none">
                <a:solidFill>
                  <a:schemeClr val="dk1"/>
                </a:solidFill>
                <a:latin typeface="Red Hat Display"/>
                <a:ea typeface="Red Hat Display"/>
                <a:cs typeface="Red Hat Display"/>
                <a:sym typeface="Red Hat Display"/>
              </a:defRPr>
            </a:lvl6pPr>
            <a:lvl7pPr marR="0" lvl="6" algn="ctr" rtl="0">
              <a:lnSpc>
                <a:spcPct val="100000"/>
              </a:lnSpc>
              <a:spcBef>
                <a:spcPts val="0"/>
              </a:spcBef>
              <a:spcAft>
                <a:spcPts val="0"/>
              </a:spcAft>
              <a:buClr>
                <a:schemeClr val="dk1"/>
              </a:buClr>
              <a:buSzPts val="3000"/>
              <a:buFont typeface="Red Hat Display"/>
              <a:buNone/>
              <a:defRPr sz="3000" b="1" i="0" u="none" strike="noStrike" cap="none">
                <a:solidFill>
                  <a:schemeClr val="dk1"/>
                </a:solidFill>
                <a:latin typeface="Red Hat Display"/>
                <a:ea typeface="Red Hat Display"/>
                <a:cs typeface="Red Hat Display"/>
                <a:sym typeface="Red Hat Display"/>
              </a:defRPr>
            </a:lvl7pPr>
            <a:lvl8pPr marR="0" lvl="7" algn="ctr" rtl="0">
              <a:lnSpc>
                <a:spcPct val="100000"/>
              </a:lnSpc>
              <a:spcBef>
                <a:spcPts val="0"/>
              </a:spcBef>
              <a:spcAft>
                <a:spcPts val="0"/>
              </a:spcAft>
              <a:buClr>
                <a:schemeClr val="dk1"/>
              </a:buClr>
              <a:buSzPts val="3000"/>
              <a:buFont typeface="Red Hat Display"/>
              <a:buNone/>
              <a:defRPr sz="3000" b="1" i="0" u="none" strike="noStrike" cap="none">
                <a:solidFill>
                  <a:schemeClr val="dk1"/>
                </a:solidFill>
                <a:latin typeface="Red Hat Display"/>
                <a:ea typeface="Red Hat Display"/>
                <a:cs typeface="Red Hat Display"/>
                <a:sym typeface="Red Hat Display"/>
              </a:defRPr>
            </a:lvl8pPr>
            <a:lvl9pPr marR="0" lvl="8" algn="ctr" rtl="0">
              <a:lnSpc>
                <a:spcPct val="100000"/>
              </a:lnSpc>
              <a:spcBef>
                <a:spcPts val="0"/>
              </a:spcBef>
              <a:spcAft>
                <a:spcPts val="0"/>
              </a:spcAft>
              <a:buClr>
                <a:schemeClr val="dk1"/>
              </a:buClr>
              <a:buSzPts val="3000"/>
              <a:buFont typeface="Red Hat Display"/>
              <a:buNone/>
              <a:defRPr sz="3000" b="1" i="0" u="none" strike="noStrike" cap="none">
                <a:solidFill>
                  <a:schemeClr val="dk1"/>
                </a:solidFill>
                <a:latin typeface="Red Hat Display"/>
                <a:ea typeface="Red Hat Display"/>
                <a:cs typeface="Red Hat Display"/>
                <a:sym typeface="Red Hat Display"/>
              </a:defRPr>
            </a:lvl9pPr>
          </a:lstStyle>
          <a:p>
            <a:r>
              <a:rPr lang="en-US" sz="3000" dirty="0">
                <a:latin typeface="Red Hat Display" panose="020B0604020202020204" charset="0"/>
                <a:ea typeface="Red Hat Display" panose="020B0604020202020204" charset="0"/>
                <a:cs typeface="Red Hat Display" panose="020B0604020202020204" charset="0"/>
              </a:rPr>
              <a:t>Year wise loan amount Stats</a:t>
            </a:r>
            <a:endParaRPr lang="en-IN" sz="3000" dirty="0">
              <a:latin typeface="Red Hat Display" panose="020B0604020202020204" charset="0"/>
              <a:ea typeface="Red Hat Display" panose="020B0604020202020204" charset="0"/>
              <a:cs typeface="Red Hat Display" panose="020B0604020202020204" charset="0"/>
            </a:endParaRPr>
          </a:p>
        </p:txBody>
      </p:sp>
      <p:pic>
        <p:nvPicPr>
          <p:cNvPr id="4" name="Picture 3">
            <a:extLst>
              <a:ext uri="{FF2B5EF4-FFF2-40B4-BE49-F238E27FC236}">
                <a16:creationId xmlns:a16="http://schemas.microsoft.com/office/drawing/2014/main" id="{F8BCCDA6-0184-2AA2-1098-2A5084BAF066}"/>
              </a:ext>
            </a:extLst>
          </p:cNvPr>
          <p:cNvPicPr>
            <a:picLocks noChangeAspect="1"/>
          </p:cNvPicPr>
          <p:nvPr/>
        </p:nvPicPr>
        <p:blipFill>
          <a:blip r:embed="rId3"/>
          <a:stretch>
            <a:fillRect/>
          </a:stretch>
        </p:blipFill>
        <p:spPr>
          <a:xfrm>
            <a:off x="5130165" y="1414463"/>
            <a:ext cx="3832860" cy="2514600"/>
          </a:xfrm>
          <a:prstGeom prst="rect">
            <a:avLst/>
          </a:prstGeom>
        </p:spPr>
      </p:pic>
    </p:spTree>
  </p:cSld>
  <p:clrMapOvr>
    <a:masterClrMapping/>
  </p:clrMapOvr>
  <p:transition>
    <p:pull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5"/>
        <p:cNvGrpSpPr/>
        <p:nvPr/>
      </p:nvGrpSpPr>
      <p:grpSpPr>
        <a:xfrm>
          <a:off x="0" y="0"/>
          <a:ext cx="0" cy="0"/>
          <a:chOff x="0" y="0"/>
          <a:chExt cx="0" cy="0"/>
        </a:xfrm>
      </p:grpSpPr>
      <p:sp>
        <p:nvSpPr>
          <p:cNvPr id="377" name="Google Shape;377;p42"/>
          <p:cNvSpPr txBox="1">
            <a:spLocks noGrp="1"/>
          </p:cNvSpPr>
          <p:nvPr>
            <p:ph type="body" idx="1"/>
          </p:nvPr>
        </p:nvSpPr>
        <p:spPr>
          <a:xfrm>
            <a:off x="3979413" y="891056"/>
            <a:ext cx="5090159" cy="447586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Wingdings" panose="05000000000000000000" pitchFamily="2" charset="2"/>
              <a:buChar char="v"/>
            </a:pPr>
            <a:r>
              <a:rPr lang="en-US" dirty="0">
                <a:solidFill>
                  <a:schemeClr val="dk1"/>
                </a:solidFill>
                <a:latin typeface="Red Hat Display" panose="020B0604020202020204" charset="0"/>
                <a:ea typeface="Red Hat Display" panose="020B0604020202020204" charset="0"/>
                <a:cs typeface="Red Hat Display" panose="020B0604020202020204" charset="0"/>
              </a:rPr>
              <a:t>There are 7 main grades and it‘s further consists of 5 sub-grades, It is shown by different colors in the representation from grade A to G.</a:t>
            </a:r>
          </a:p>
          <a:p>
            <a:pPr marL="285750" lvl="0" indent="-285750" algn="just" rtl="0">
              <a:spcBef>
                <a:spcPts val="0"/>
              </a:spcBef>
              <a:spcAft>
                <a:spcPts val="0"/>
              </a:spcAft>
              <a:buFont typeface="Wingdings" panose="05000000000000000000" pitchFamily="2" charset="2"/>
              <a:buChar char="v"/>
            </a:pPr>
            <a:r>
              <a:rPr lang="en-US" dirty="0">
                <a:solidFill>
                  <a:schemeClr val="dk1"/>
                </a:solidFill>
                <a:latin typeface="Red Hat Display" panose="020B0604020202020204" charset="0"/>
                <a:ea typeface="Red Hat Display" panose="020B0604020202020204" charset="0"/>
                <a:cs typeface="Red Hat Display" panose="020B0604020202020204" charset="0"/>
              </a:rPr>
              <a:t>The average revolving balance is higher in the ‘grade B’ its around 29M and the maximum reaches in the ‘sub-grade B3’ that is 39M, Same like the average lower revolving balance is in ‘grade G’ its around 1200K and the minimum reaches in the ‘sub-grade G5’ that is 701k.</a:t>
            </a:r>
          </a:p>
          <a:p>
            <a:pPr marL="285750" lvl="0" indent="-285750" algn="just" rtl="0">
              <a:spcBef>
                <a:spcPts val="0"/>
              </a:spcBef>
              <a:spcAft>
                <a:spcPts val="0"/>
              </a:spcAft>
              <a:buFont typeface="Wingdings" panose="05000000000000000000" pitchFamily="2" charset="2"/>
              <a:buChar char="v"/>
            </a:pPr>
            <a:r>
              <a:rPr lang="en-US" dirty="0">
                <a:solidFill>
                  <a:schemeClr val="dk1"/>
                </a:solidFill>
                <a:latin typeface="Red Hat Display" panose="020B0604020202020204" charset="0"/>
                <a:ea typeface="Red Hat Display" panose="020B0604020202020204" charset="0"/>
                <a:cs typeface="Red Hat Display" panose="020B0604020202020204" charset="0"/>
              </a:rPr>
              <a:t>In this Grade and subgrade wise </a:t>
            </a:r>
            <a:r>
              <a:rPr lang="en-US" dirty="0" err="1">
                <a:solidFill>
                  <a:schemeClr val="dk1"/>
                </a:solidFill>
                <a:latin typeface="Red Hat Display" panose="020B0604020202020204" charset="0"/>
                <a:ea typeface="Red Hat Display" panose="020B0604020202020204" charset="0"/>
                <a:cs typeface="Red Hat Display" panose="020B0604020202020204" charset="0"/>
              </a:rPr>
              <a:t>revol</a:t>
            </a:r>
            <a:r>
              <a:rPr lang="en-US" dirty="0">
                <a:solidFill>
                  <a:schemeClr val="dk1"/>
                </a:solidFill>
                <a:latin typeface="Red Hat Display" panose="020B0604020202020204" charset="0"/>
                <a:ea typeface="Red Hat Display" panose="020B0604020202020204" charset="0"/>
                <a:cs typeface="Red Hat Display" panose="020B0604020202020204" charset="0"/>
              </a:rPr>
              <a:t> balance we can notice Grade-B have more </a:t>
            </a:r>
            <a:r>
              <a:rPr lang="en-US" dirty="0" err="1">
                <a:solidFill>
                  <a:schemeClr val="dk1"/>
                </a:solidFill>
                <a:latin typeface="Red Hat Display" panose="020B0604020202020204" charset="0"/>
                <a:ea typeface="Red Hat Display" panose="020B0604020202020204" charset="0"/>
                <a:cs typeface="Red Hat Display" panose="020B0604020202020204" charset="0"/>
              </a:rPr>
              <a:t>revol</a:t>
            </a:r>
            <a:r>
              <a:rPr lang="en-US" dirty="0">
                <a:solidFill>
                  <a:schemeClr val="dk1"/>
                </a:solidFill>
                <a:latin typeface="Red Hat Display" panose="020B0604020202020204" charset="0"/>
                <a:ea typeface="Red Hat Display" panose="020B0604020202020204" charset="0"/>
                <a:cs typeface="Red Hat Display" panose="020B0604020202020204" charset="0"/>
              </a:rPr>
              <a:t> balance then any other grade &amp; Grade-G have very low </a:t>
            </a:r>
            <a:r>
              <a:rPr lang="en-US" dirty="0" err="1">
                <a:solidFill>
                  <a:schemeClr val="dk1"/>
                </a:solidFill>
                <a:latin typeface="Red Hat Display" panose="020B0604020202020204" charset="0"/>
                <a:ea typeface="Red Hat Display" panose="020B0604020202020204" charset="0"/>
                <a:cs typeface="Red Hat Display" panose="020B0604020202020204" charset="0"/>
              </a:rPr>
              <a:t>revol</a:t>
            </a:r>
            <a:r>
              <a:rPr lang="en-US" dirty="0">
                <a:solidFill>
                  <a:schemeClr val="dk1"/>
                </a:solidFill>
                <a:latin typeface="Red Hat Display" panose="020B0604020202020204" charset="0"/>
                <a:ea typeface="Red Hat Display" panose="020B0604020202020204" charset="0"/>
                <a:cs typeface="Red Hat Display" panose="020B0604020202020204" charset="0"/>
              </a:rPr>
              <a:t> balance.</a:t>
            </a:r>
          </a:p>
          <a:p>
            <a:pPr marL="285750" lvl="0" indent="-285750" algn="just" rtl="0">
              <a:spcBef>
                <a:spcPts val="0"/>
              </a:spcBef>
              <a:spcAft>
                <a:spcPts val="0"/>
              </a:spcAft>
              <a:buFont typeface="Wingdings" panose="05000000000000000000" pitchFamily="2" charset="2"/>
              <a:buChar char="v"/>
            </a:pPr>
            <a:r>
              <a:rPr lang="en-US" dirty="0">
                <a:solidFill>
                  <a:schemeClr val="dk1"/>
                </a:solidFill>
                <a:latin typeface="Red Hat Display" panose="020B0604020202020204" charset="0"/>
                <a:ea typeface="Red Hat Display" panose="020B0604020202020204" charset="0"/>
                <a:cs typeface="Red Hat Display" panose="020B0604020202020204" charset="0"/>
              </a:rPr>
              <a:t>As we can see that Grade B customers has higher annual income for 10+ </a:t>
            </a:r>
            <a:r>
              <a:rPr lang="en-US" dirty="0" err="1">
                <a:solidFill>
                  <a:schemeClr val="dk1"/>
                </a:solidFill>
                <a:latin typeface="Red Hat Display" panose="020B0604020202020204" charset="0"/>
                <a:ea typeface="Red Hat Display" panose="020B0604020202020204" charset="0"/>
                <a:cs typeface="Red Hat Display" panose="020B0604020202020204" charset="0"/>
              </a:rPr>
              <a:t>yrs</a:t>
            </a:r>
            <a:r>
              <a:rPr lang="en-US" dirty="0">
                <a:solidFill>
                  <a:schemeClr val="dk1"/>
                </a:solidFill>
                <a:latin typeface="Red Hat Display" panose="020B0604020202020204" charset="0"/>
                <a:ea typeface="Red Hat Display" panose="020B0604020202020204" charset="0"/>
                <a:cs typeface="Red Hat Display" panose="020B0604020202020204" charset="0"/>
              </a:rPr>
              <a:t> of employment period, so higher the annual income lower the Debt to income ratio and hence, more number of customers took loan in Grade B .</a:t>
            </a:r>
          </a:p>
          <a:p>
            <a:pPr marL="285750" lvl="0" indent="-285750" algn="just" rtl="0">
              <a:spcBef>
                <a:spcPts val="0"/>
              </a:spcBef>
              <a:spcAft>
                <a:spcPts val="0"/>
              </a:spcAft>
              <a:buFont typeface="Wingdings" panose="05000000000000000000" pitchFamily="2" charset="2"/>
              <a:buChar char="v"/>
            </a:pPr>
            <a:r>
              <a:rPr lang="en-US" dirty="0">
                <a:solidFill>
                  <a:schemeClr val="dk1"/>
                </a:solidFill>
                <a:latin typeface="Red Hat Display" panose="020B0604020202020204" charset="0"/>
                <a:ea typeface="Red Hat Display" panose="020B0604020202020204" charset="0"/>
                <a:cs typeface="Red Hat Display" panose="020B0604020202020204" charset="0"/>
              </a:rPr>
              <a:t>Similarly, it goes for other grades also B&gt;A&gt;C&gt;D&gt;E&gt;F&gt;G order for </a:t>
            </a:r>
            <a:r>
              <a:rPr lang="en-US" dirty="0" err="1">
                <a:solidFill>
                  <a:schemeClr val="dk1"/>
                </a:solidFill>
                <a:latin typeface="Red Hat Display" panose="020B0604020202020204" charset="0"/>
                <a:ea typeface="Red Hat Display" panose="020B0604020202020204" charset="0"/>
                <a:cs typeface="Red Hat Display" panose="020B0604020202020204" charset="0"/>
              </a:rPr>
              <a:t>revol</a:t>
            </a:r>
            <a:r>
              <a:rPr lang="en-US" dirty="0">
                <a:solidFill>
                  <a:schemeClr val="dk1"/>
                </a:solidFill>
                <a:latin typeface="Red Hat Display" panose="020B0604020202020204" charset="0"/>
                <a:ea typeface="Red Hat Display" panose="020B0604020202020204" charset="0"/>
                <a:cs typeface="Red Hat Display" panose="020B0604020202020204" charset="0"/>
              </a:rPr>
              <a:t> </a:t>
            </a:r>
            <a:r>
              <a:rPr lang="en-US" dirty="0" err="1">
                <a:solidFill>
                  <a:schemeClr val="dk1"/>
                </a:solidFill>
                <a:latin typeface="Red Hat Display" panose="020B0604020202020204" charset="0"/>
                <a:ea typeface="Red Hat Display" panose="020B0604020202020204" charset="0"/>
                <a:cs typeface="Red Hat Display" panose="020B0604020202020204" charset="0"/>
              </a:rPr>
              <a:t>bal</a:t>
            </a:r>
            <a:r>
              <a:rPr lang="en-US" dirty="0">
                <a:solidFill>
                  <a:schemeClr val="dk1"/>
                </a:solidFill>
                <a:latin typeface="Red Hat Display" panose="020B0604020202020204" charset="0"/>
                <a:ea typeface="Red Hat Display" panose="020B0604020202020204" charset="0"/>
                <a:cs typeface="Red Hat Display" panose="020B0604020202020204" charset="0"/>
              </a:rPr>
              <a:t> as per annual income</a:t>
            </a:r>
          </a:p>
          <a:p>
            <a:pPr marL="285750" lvl="0" indent="-285750" algn="just" rtl="0">
              <a:spcBef>
                <a:spcPts val="0"/>
              </a:spcBef>
              <a:spcAft>
                <a:spcPts val="0"/>
              </a:spcAft>
              <a:buFont typeface="Wingdings" panose="05000000000000000000" pitchFamily="2" charset="2"/>
              <a:buChar char="v"/>
            </a:pPr>
            <a:endParaRPr lang="en-US" dirty="0">
              <a:solidFill>
                <a:schemeClr val="dk1"/>
              </a:solidFill>
              <a:latin typeface="Red Hat Display" panose="020B0604020202020204" charset="0"/>
              <a:ea typeface="Red Hat Display" panose="020B0604020202020204" charset="0"/>
              <a:cs typeface="Red Hat Display" panose="020B0604020202020204" charset="0"/>
            </a:endParaRPr>
          </a:p>
          <a:p>
            <a:pPr marL="0" lvl="0" indent="0" algn="just" rtl="0">
              <a:spcBef>
                <a:spcPts val="0"/>
              </a:spcBef>
              <a:spcAft>
                <a:spcPts val="0"/>
              </a:spcAft>
              <a:buNone/>
            </a:pPr>
            <a:endParaRPr lang="en-IN" dirty="0">
              <a:solidFill>
                <a:schemeClr val="dk1"/>
              </a:solidFill>
              <a:latin typeface="Red Hat Display" panose="020B0604020202020204" charset="0"/>
              <a:ea typeface="Red Hat Display" panose="020B0604020202020204" charset="0"/>
              <a:cs typeface="Red Hat Display" panose="020B0604020202020204" charset="0"/>
            </a:endParaRPr>
          </a:p>
        </p:txBody>
      </p:sp>
      <p:sp>
        <p:nvSpPr>
          <p:cNvPr id="9" name="Google Shape;335;p39">
            <a:extLst>
              <a:ext uri="{FF2B5EF4-FFF2-40B4-BE49-F238E27FC236}">
                <a16:creationId xmlns:a16="http://schemas.microsoft.com/office/drawing/2014/main" id="{FC3A0B96-2889-437E-BE60-2CCD6485E56A}"/>
              </a:ext>
            </a:extLst>
          </p:cNvPr>
          <p:cNvSpPr txBox="1">
            <a:spLocks/>
          </p:cNvSpPr>
          <p:nvPr/>
        </p:nvSpPr>
        <p:spPr>
          <a:xfrm>
            <a:off x="1010093" y="85725"/>
            <a:ext cx="8059479" cy="6286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ed Hat Display"/>
              <a:buNone/>
              <a:defRPr sz="2000" b="1" i="0" u="none" strike="noStrike" cap="none">
                <a:solidFill>
                  <a:schemeClr val="dk1"/>
                </a:solidFill>
                <a:latin typeface="Red Hat Display"/>
                <a:ea typeface="Red Hat Display"/>
                <a:cs typeface="Red Hat Display"/>
                <a:sym typeface="Red Hat Display"/>
              </a:defRPr>
            </a:lvl1pPr>
            <a:lvl2pPr marR="0" lvl="1" algn="ctr" rtl="0">
              <a:lnSpc>
                <a:spcPct val="100000"/>
              </a:lnSpc>
              <a:spcBef>
                <a:spcPts val="0"/>
              </a:spcBef>
              <a:spcAft>
                <a:spcPts val="0"/>
              </a:spcAft>
              <a:buClr>
                <a:schemeClr val="dk1"/>
              </a:buClr>
              <a:buSzPts val="3000"/>
              <a:buFont typeface="Red Hat Display"/>
              <a:buNone/>
              <a:defRPr sz="3000" b="1" i="0" u="none" strike="noStrike" cap="none">
                <a:solidFill>
                  <a:schemeClr val="dk1"/>
                </a:solidFill>
                <a:latin typeface="Red Hat Display"/>
                <a:ea typeface="Red Hat Display"/>
                <a:cs typeface="Red Hat Display"/>
                <a:sym typeface="Red Hat Display"/>
              </a:defRPr>
            </a:lvl2pPr>
            <a:lvl3pPr marR="0" lvl="2" algn="ctr" rtl="0">
              <a:lnSpc>
                <a:spcPct val="100000"/>
              </a:lnSpc>
              <a:spcBef>
                <a:spcPts val="0"/>
              </a:spcBef>
              <a:spcAft>
                <a:spcPts val="0"/>
              </a:spcAft>
              <a:buClr>
                <a:schemeClr val="dk1"/>
              </a:buClr>
              <a:buSzPts val="3000"/>
              <a:buFont typeface="Red Hat Display"/>
              <a:buNone/>
              <a:defRPr sz="3000" b="1" i="0" u="none" strike="noStrike" cap="none">
                <a:solidFill>
                  <a:schemeClr val="dk1"/>
                </a:solidFill>
                <a:latin typeface="Red Hat Display"/>
                <a:ea typeface="Red Hat Display"/>
                <a:cs typeface="Red Hat Display"/>
                <a:sym typeface="Red Hat Display"/>
              </a:defRPr>
            </a:lvl3pPr>
            <a:lvl4pPr marR="0" lvl="3" algn="ctr" rtl="0">
              <a:lnSpc>
                <a:spcPct val="100000"/>
              </a:lnSpc>
              <a:spcBef>
                <a:spcPts val="0"/>
              </a:spcBef>
              <a:spcAft>
                <a:spcPts val="0"/>
              </a:spcAft>
              <a:buClr>
                <a:schemeClr val="dk1"/>
              </a:buClr>
              <a:buSzPts val="3000"/>
              <a:buFont typeface="Red Hat Display"/>
              <a:buNone/>
              <a:defRPr sz="3000" b="1" i="0" u="none" strike="noStrike" cap="none">
                <a:solidFill>
                  <a:schemeClr val="dk1"/>
                </a:solidFill>
                <a:latin typeface="Red Hat Display"/>
                <a:ea typeface="Red Hat Display"/>
                <a:cs typeface="Red Hat Display"/>
                <a:sym typeface="Red Hat Display"/>
              </a:defRPr>
            </a:lvl4pPr>
            <a:lvl5pPr marR="0" lvl="4" algn="ctr" rtl="0">
              <a:lnSpc>
                <a:spcPct val="100000"/>
              </a:lnSpc>
              <a:spcBef>
                <a:spcPts val="0"/>
              </a:spcBef>
              <a:spcAft>
                <a:spcPts val="0"/>
              </a:spcAft>
              <a:buClr>
                <a:schemeClr val="dk1"/>
              </a:buClr>
              <a:buSzPts val="3000"/>
              <a:buFont typeface="Red Hat Display"/>
              <a:buNone/>
              <a:defRPr sz="3000" b="1" i="0" u="none" strike="noStrike" cap="none">
                <a:solidFill>
                  <a:schemeClr val="dk1"/>
                </a:solidFill>
                <a:latin typeface="Red Hat Display"/>
                <a:ea typeface="Red Hat Display"/>
                <a:cs typeface="Red Hat Display"/>
                <a:sym typeface="Red Hat Display"/>
              </a:defRPr>
            </a:lvl5pPr>
            <a:lvl6pPr marR="0" lvl="5" algn="ctr" rtl="0">
              <a:lnSpc>
                <a:spcPct val="100000"/>
              </a:lnSpc>
              <a:spcBef>
                <a:spcPts val="0"/>
              </a:spcBef>
              <a:spcAft>
                <a:spcPts val="0"/>
              </a:spcAft>
              <a:buClr>
                <a:schemeClr val="dk1"/>
              </a:buClr>
              <a:buSzPts val="3000"/>
              <a:buFont typeface="Red Hat Display"/>
              <a:buNone/>
              <a:defRPr sz="3000" b="1" i="0" u="none" strike="noStrike" cap="none">
                <a:solidFill>
                  <a:schemeClr val="dk1"/>
                </a:solidFill>
                <a:latin typeface="Red Hat Display"/>
                <a:ea typeface="Red Hat Display"/>
                <a:cs typeface="Red Hat Display"/>
                <a:sym typeface="Red Hat Display"/>
              </a:defRPr>
            </a:lvl6pPr>
            <a:lvl7pPr marR="0" lvl="6" algn="ctr" rtl="0">
              <a:lnSpc>
                <a:spcPct val="100000"/>
              </a:lnSpc>
              <a:spcBef>
                <a:spcPts val="0"/>
              </a:spcBef>
              <a:spcAft>
                <a:spcPts val="0"/>
              </a:spcAft>
              <a:buClr>
                <a:schemeClr val="dk1"/>
              </a:buClr>
              <a:buSzPts val="3000"/>
              <a:buFont typeface="Red Hat Display"/>
              <a:buNone/>
              <a:defRPr sz="3000" b="1" i="0" u="none" strike="noStrike" cap="none">
                <a:solidFill>
                  <a:schemeClr val="dk1"/>
                </a:solidFill>
                <a:latin typeface="Red Hat Display"/>
                <a:ea typeface="Red Hat Display"/>
                <a:cs typeface="Red Hat Display"/>
                <a:sym typeface="Red Hat Display"/>
              </a:defRPr>
            </a:lvl7pPr>
            <a:lvl8pPr marR="0" lvl="7" algn="ctr" rtl="0">
              <a:lnSpc>
                <a:spcPct val="100000"/>
              </a:lnSpc>
              <a:spcBef>
                <a:spcPts val="0"/>
              </a:spcBef>
              <a:spcAft>
                <a:spcPts val="0"/>
              </a:spcAft>
              <a:buClr>
                <a:schemeClr val="dk1"/>
              </a:buClr>
              <a:buSzPts val="3000"/>
              <a:buFont typeface="Red Hat Display"/>
              <a:buNone/>
              <a:defRPr sz="3000" b="1" i="0" u="none" strike="noStrike" cap="none">
                <a:solidFill>
                  <a:schemeClr val="dk1"/>
                </a:solidFill>
                <a:latin typeface="Red Hat Display"/>
                <a:ea typeface="Red Hat Display"/>
                <a:cs typeface="Red Hat Display"/>
                <a:sym typeface="Red Hat Display"/>
              </a:defRPr>
            </a:lvl8pPr>
            <a:lvl9pPr marR="0" lvl="8" algn="ctr" rtl="0">
              <a:lnSpc>
                <a:spcPct val="100000"/>
              </a:lnSpc>
              <a:spcBef>
                <a:spcPts val="0"/>
              </a:spcBef>
              <a:spcAft>
                <a:spcPts val="0"/>
              </a:spcAft>
              <a:buClr>
                <a:schemeClr val="dk1"/>
              </a:buClr>
              <a:buSzPts val="3000"/>
              <a:buFont typeface="Red Hat Display"/>
              <a:buNone/>
              <a:defRPr sz="3000" b="1" i="0" u="none" strike="noStrike" cap="none">
                <a:solidFill>
                  <a:schemeClr val="dk1"/>
                </a:solidFill>
                <a:latin typeface="Red Hat Display"/>
                <a:ea typeface="Red Hat Display"/>
                <a:cs typeface="Red Hat Display"/>
                <a:sym typeface="Red Hat Display"/>
              </a:defRPr>
            </a:lvl9pPr>
          </a:lstStyle>
          <a:p>
            <a:r>
              <a:rPr lang="en" sz="3000" dirty="0">
                <a:latin typeface="Red Hat Display" panose="020B0604020202020204" charset="0"/>
                <a:ea typeface="Red Hat Display" panose="020B0604020202020204" charset="0"/>
                <a:cs typeface="Red Hat Display" panose="020B0604020202020204" charset="0"/>
              </a:rPr>
              <a:t>KPI 2: </a:t>
            </a:r>
            <a:r>
              <a:rPr lang="en-US" sz="3000" dirty="0">
                <a:latin typeface="Red Hat Display" panose="020B0604020202020204" charset="0"/>
                <a:ea typeface="Red Hat Display" panose="020B0604020202020204" charset="0"/>
                <a:cs typeface="Red Hat Display" panose="020B0604020202020204" charset="0"/>
              </a:rPr>
              <a:t>Grade and sub grade wise </a:t>
            </a:r>
            <a:r>
              <a:rPr lang="en-US" sz="3000" dirty="0" err="1">
                <a:latin typeface="Red Hat Display" panose="020B0604020202020204" charset="0"/>
                <a:ea typeface="Red Hat Display" panose="020B0604020202020204" charset="0"/>
                <a:cs typeface="Red Hat Display" panose="020B0604020202020204" charset="0"/>
              </a:rPr>
              <a:t>revol_bal</a:t>
            </a:r>
            <a:endParaRPr lang="en-US" sz="3000" dirty="0">
              <a:latin typeface="Red Hat Display" panose="020B0604020202020204" charset="0"/>
              <a:ea typeface="Red Hat Display" panose="020B0604020202020204" charset="0"/>
              <a:cs typeface="Red Hat Display" panose="020B0604020202020204" charset="0"/>
            </a:endParaRPr>
          </a:p>
        </p:txBody>
      </p:sp>
      <p:pic>
        <p:nvPicPr>
          <p:cNvPr id="2" name="Picture 1">
            <a:extLst>
              <a:ext uri="{FF2B5EF4-FFF2-40B4-BE49-F238E27FC236}">
                <a16:creationId xmlns:a16="http://schemas.microsoft.com/office/drawing/2014/main" id="{121F2BF6-5966-4D0A-BF19-0C23159C8EC3}"/>
              </a:ext>
            </a:extLst>
          </p:cNvPr>
          <p:cNvPicPr>
            <a:picLocks noChangeAspect="1"/>
          </p:cNvPicPr>
          <p:nvPr/>
        </p:nvPicPr>
        <p:blipFill rotWithShape="1">
          <a:blip r:embed="rId4"/>
          <a:srcRect l="37325" t="20658" r="9420" b="18215"/>
          <a:stretch/>
        </p:blipFill>
        <p:spPr>
          <a:xfrm>
            <a:off x="74428" y="1127051"/>
            <a:ext cx="3822549" cy="2966484"/>
          </a:xfrm>
          <a:prstGeom prst="rect">
            <a:avLst/>
          </a:prstGeom>
        </p:spPr>
      </p:pic>
    </p:spTree>
  </p:cSld>
  <p:clrMapOvr>
    <a:masterClrMapping/>
  </p:clrMapOvr>
  <p:transition>
    <p:strips dir="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3"/>
          <p:cNvSpPr txBox="1">
            <a:spLocks noGrp="1"/>
          </p:cNvSpPr>
          <p:nvPr>
            <p:ph type="title"/>
          </p:nvPr>
        </p:nvSpPr>
        <p:spPr>
          <a:xfrm>
            <a:off x="3829252" y="212589"/>
            <a:ext cx="1485495" cy="31242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Red Hat Display" panose="020B0604020202020204" charset="0"/>
                <a:ea typeface="Red Hat Display" panose="020B0604020202020204" charset="0"/>
                <a:cs typeface="Red Hat Display" panose="020B0604020202020204" charset="0"/>
              </a:rPr>
              <a:t>KPI 3</a:t>
            </a:r>
            <a:endParaRPr dirty="0">
              <a:latin typeface="Red Hat Display" panose="020B0604020202020204" charset="0"/>
              <a:ea typeface="Red Hat Display" panose="020B0604020202020204" charset="0"/>
              <a:cs typeface="Red Hat Display" panose="020B0604020202020204" charset="0"/>
            </a:endParaRPr>
          </a:p>
        </p:txBody>
      </p:sp>
      <p:sp>
        <p:nvSpPr>
          <p:cNvPr id="3" name="Subtitle 2">
            <a:extLst>
              <a:ext uri="{FF2B5EF4-FFF2-40B4-BE49-F238E27FC236}">
                <a16:creationId xmlns:a16="http://schemas.microsoft.com/office/drawing/2014/main" id="{742FD39D-A53C-4E57-9B0D-50CA91A94D3A}"/>
              </a:ext>
            </a:extLst>
          </p:cNvPr>
          <p:cNvSpPr>
            <a:spLocks noGrp="1"/>
          </p:cNvSpPr>
          <p:nvPr>
            <p:ph type="subTitle" idx="1"/>
          </p:nvPr>
        </p:nvSpPr>
        <p:spPr>
          <a:xfrm>
            <a:off x="133643" y="1664952"/>
            <a:ext cx="4289656" cy="3002850"/>
          </a:xfrm>
        </p:spPr>
        <p:txBody>
          <a:bodyPr/>
          <a:lstStyle/>
          <a:p>
            <a:pPr algn="just">
              <a:buFont typeface="Wingdings" panose="05000000000000000000" pitchFamily="2" charset="2"/>
              <a:buChar char="v"/>
            </a:pPr>
            <a:r>
              <a:rPr lang="en-US" sz="1600" dirty="0">
                <a:latin typeface="Red Hat Display" panose="020B0604020202020204" charset="0"/>
                <a:ea typeface="Red Hat Display" panose="020B0604020202020204" charset="0"/>
                <a:cs typeface="Red Hat Display" panose="020B0604020202020204" charset="0"/>
              </a:rPr>
              <a:t>The total payment for verified account is higher as compared to non-verified.</a:t>
            </a:r>
          </a:p>
          <a:p>
            <a:pPr marL="139700" indent="0" algn="just"/>
            <a:endParaRPr lang="en-US" sz="1600" dirty="0">
              <a:latin typeface="Red Hat Display" panose="020B0604020202020204" charset="0"/>
              <a:ea typeface="Red Hat Display" panose="020B0604020202020204" charset="0"/>
              <a:cs typeface="Red Hat Display" panose="020B0604020202020204" charset="0"/>
            </a:endParaRPr>
          </a:p>
          <a:p>
            <a:pPr algn="just">
              <a:buFont typeface="Wingdings" panose="05000000000000000000" pitchFamily="2" charset="2"/>
              <a:buChar char="v"/>
            </a:pPr>
            <a:r>
              <a:rPr lang="en-US" sz="1600" dirty="0">
                <a:latin typeface="Red Hat Display" panose="020B0604020202020204" charset="0"/>
                <a:ea typeface="Red Hat Display" panose="020B0604020202020204" charset="0"/>
                <a:cs typeface="Red Hat Display" panose="020B0604020202020204" charset="0"/>
              </a:rPr>
              <a:t>There are 58.88% verified accounts and remaining 41.12% are non-verified.</a:t>
            </a:r>
          </a:p>
          <a:p>
            <a:pPr marL="139700" indent="0" algn="just"/>
            <a:endParaRPr lang="en-US" sz="1600" dirty="0">
              <a:latin typeface="Red Hat Display" panose="020B0604020202020204" charset="0"/>
              <a:ea typeface="Red Hat Display" panose="020B0604020202020204" charset="0"/>
              <a:cs typeface="Red Hat Display" panose="020B0604020202020204" charset="0"/>
            </a:endParaRPr>
          </a:p>
          <a:p>
            <a:pPr algn="just">
              <a:buFont typeface="Wingdings" panose="05000000000000000000" pitchFamily="2" charset="2"/>
              <a:buChar char="v"/>
            </a:pPr>
            <a:r>
              <a:rPr lang="en-US" sz="1600" dirty="0">
                <a:latin typeface="Red Hat Display" panose="020B0604020202020204" charset="0"/>
                <a:ea typeface="Red Hat Display" panose="020B0604020202020204" charset="0"/>
                <a:cs typeface="Red Hat Display" panose="020B0604020202020204" charset="0"/>
              </a:rPr>
              <a:t>This is the first stage of the verification process. The bank needs a loan application to initiate the document collection and verification process</a:t>
            </a:r>
          </a:p>
          <a:p>
            <a:pPr algn="just"/>
            <a:endParaRPr lang="en-US" dirty="0">
              <a:latin typeface="Red Hat Display" panose="020B0604020202020204" charset="0"/>
              <a:ea typeface="Red Hat Display" panose="020B0604020202020204" charset="0"/>
              <a:cs typeface="Red Hat Display" panose="020B0604020202020204" charset="0"/>
            </a:endParaRPr>
          </a:p>
          <a:p>
            <a:pPr algn="just"/>
            <a:endParaRPr lang="en-IN" dirty="0">
              <a:latin typeface="Red Hat Display" panose="020B0604020202020204" charset="0"/>
              <a:ea typeface="Red Hat Display" panose="020B0604020202020204" charset="0"/>
              <a:cs typeface="Red Hat Display" panose="020B0604020202020204" charset="0"/>
            </a:endParaRPr>
          </a:p>
        </p:txBody>
      </p:sp>
      <p:sp>
        <p:nvSpPr>
          <p:cNvPr id="9" name="Google Shape;335;p39">
            <a:extLst>
              <a:ext uri="{FF2B5EF4-FFF2-40B4-BE49-F238E27FC236}">
                <a16:creationId xmlns:a16="http://schemas.microsoft.com/office/drawing/2014/main" id="{88641090-3B1F-4494-ACE2-F1BE405ED378}"/>
              </a:ext>
            </a:extLst>
          </p:cNvPr>
          <p:cNvSpPr txBox="1">
            <a:spLocks/>
          </p:cNvSpPr>
          <p:nvPr/>
        </p:nvSpPr>
        <p:spPr>
          <a:xfrm>
            <a:off x="276447" y="525009"/>
            <a:ext cx="8733910" cy="9914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ed Hat Display"/>
              <a:buNone/>
              <a:defRPr sz="2000" b="1" i="0" u="none" strike="noStrike" cap="none">
                <a:solidFill>
                  <a:schemeClr val="dk1"/>
                </a:solidFill>
                <a:latin typeface="Red Hat Display"/>
                <a:ea typeface="Red Hat Display"/>
                <a:cs typeface="Red Hat Display"/>
                <a:sym typeface="Red Hat Display"/>
              </a:defRPr>
            </a:lvl1pPr>
            <a:lvl2pPr marR="0" lvl="1" algn="ctr" rtl="0">
              <a:lnSpc>
                <a:spcPct val="100000"/>
              </a:lnSpc>
              <a:spcBef>
                <a:spcPts val="0"/>
              </a:spcBef>
              <a:spcAft>
                <a:spcPts val="0"/>
              </a:spcAft>
              <a:buClr>
                <a:schemeClr val="dk1"/>
              </a:buClr>
              <a:buSzPts val="3000"/>
              <a:buFont typeface="Red Hat Display"/>
              <a:buNone/>
              <a:defRPr sz="3000" b="1" i="0" u="none" strike="noStrike" cap="none">
                <a:solidFill>
                  <a:schemeClr val="dk1"/>
                </a:solidFill>
                <a:latin typeface="Red Hat Display"/>
                <a:ea typeface="Red Hat Display"/>
                <a:cs typeface="Red Hat Display"/>
                <a:sym typeface="Red Hat Display"/>
              </a:defRPr>
            </a:lvl2pPr>
            <a:lvl3pPr marR="0" lvl="2" algn="ctr" rtl="0">
              <a:lnSpc>
                <a:spcPct val="100000"/>
              </a:lnSpc>
              <a:spcBef>
                <a:spcPts val="0"/>
              </a:spcBef>
              <a:spcAft>
                <a:spcPts val="0"/>
              </a:spcAft>
              <a:buClr>
                <a:schemeClr val="dk1"/>
              </a:buClr>
              <a:buSzPts val="3000"/>
              <a:buFont typeface="Red Hat Display"/>
              <a:buNone/>
              <a:defRPr sz="3000" b="1" i="0" u="none" strike="noStrike" cap="none">
                <a:solidFill>
                  <a:schemeClr val="dk1"/>
                </a:solidFill>
                <a:latin typeface="Red Hat Display"/>
                <a:ea typeface="Red Hat Display"/>
                <a:cs typeface="Red Hat Display"/>
                <a:sym typeface="Red Hat Display"/>
              </a:defRPr>
            </a:lvl3pPr>
            <a:lvl4pPr marR="0" lvl="3" algn="ctr" rtl="0">
              <a:lnSpc>
                <a:spcPct val="100000"/>
              </a:lnSpc>
              <a:spcBef>
                <a:spcPts val="0"/>
              </a:spcBef>
              <a:spcAft>
                <a:spcPts val="0"/>
              </a:spcAft>
              <a:buClr>
                <a:schemeClr val="dk1"/>
              </a:buClr>
              <a:buSzPts val="3000"/>
              <a:buFont typeface="Red Hat Display"/>
              <a:buNone/>
              <a:defRPr sz="3000" b="1" i="0" u="none" strike="noStrike" cap="none">
                <a:solidFill>
                  <a:schemeClr val="dk1"/>
                </a:solidFill>
                <a:latin typeface="Red Hat Display"/>
                <a:ea typeface="Red Hat Display"/>
                <a:cs typeface="Red Hat Display"/>
                <a:sym typeface="Red Hat Display"/>
              </a:defRPr>
            </a:lvl4pPr>
            <a:lvl5pPr marR="0" lvl="4" algn="ctr" rtl="0">
              <a:lnSpc>
                <a:spcPct val="100000"/>
              </a:lnSpc>
              <a:spcBef>
                <a:spcPts val="0"/>
              </a:spcBef>
              <a:spcAft>
                <a:spcPts val="0"/>
              </a:spcAft>
              <a:buClr>
                <a:schemeClr val="dk1"/>
              </a:buClr>
              <a:buSzPts val="3000"/>
              <a:buFont typeface="Red Hat Display"/>
              <a:buNone/>
              <a:defRPr sz="3000" b="1" i="0" u="none" strike="noStrike" cap="none">
                <a:solidFill>
                  <a:schemeClr val="dk1"/>
                </a:solidFill>
                <a:latin typeface="Red Hat Display"/>
                <a:ea typeface="Red Hat Display"/>
                <a:cs typeface="Red Hat Display"/>
                <a:sym typeface="Red Hat Display"/>
              </a:defRPr>
            </a:lvl5pPr>
            <a:lvl6pPr marR="0" lvl="5" algn="ctr" rtl="0">
              <a:lnSpc>
                <a:spcPct val="100000"/>
              </a:lnSpc>
              <a:spcBef>
                <a:spcPts val="0"/>
              </a:spcBef>
              <a:spcAft>
                <a:spcPts val="0"/>
              </a:spcAft>
              <a:buClr>
                <a:schemeClr val="dk1"/>
              </a:buClr>
              <a:buSzPts val="3000"/>
              <a:buFont typeface="Red Hat Display"/>
              <a:buNone/>
              <a:defRPr sz="3000" b="1" i="0" u="none" strike="noStrike" cap="none">
                <a:solidFill>
                  <a:schemeClr val="dk1"/>
                </a:solidFill>
                <a:latin typeface="Red Hat Display"/>
                <a:ea typeface="Red Hat Display"/>
                <a:cs typeface="Red Hat Display"/>
                <a:sym typeface="Red Hat Display"/>
              </a:defRPr>
            </a:lvl6pPr>
            <a:lvl7pPr marR="0" lvl="6" algn="ctr" rtl="0">
              <a:lnSpc>
                <a:spcPct val="100000"/>
              </a:lnSpc>
              <a:spcBef>
                <a:spcPts val="0"/>
              </a:spcBef>
              <a:spcAft>
                <a:spcPts val="0"/>
              </a:spcAft>
              <a:buClr>
                <a:schemeClr val="dk1"/>
              </a:buClr>
              <a:buSzPts val="3000"/>
              <a:buFont typeface="Red Hat Display"/>
              <a:buNone/>
              <a:defRPr sz="3000" b="1" i="0" u="none" strike="noStrike" cap="none">
                <a:solidFill>
                  <a:schemeClr val="dk1"/>
                </a:solidFill>
                <a:latin typeface="Red Hat Display"/>
                <a:ea typeface="Red Hat Display"/>
                <a:cs typeface="Red Hat Display"/>
                <a:sym typeface="Red Hat Display"/>
              </a:defRPr>
            </a:lvl7pPr>
            <a:lvl8pPr marR="0" lvl="7" algn="ctr" rtl="0">
              <a:lnSpc>
                <a:spcPct val="100000"/>
              </a:lnSpc>
              <a:spcBef>
                <a:spcPts val="0"/>
              </a:spcBef>
              <a:spcAft>
                <a:spcPts val="0"/>
              </a:spcAft>
              <a:buClr>
                <a:schemeClr val="dk1"/>
              </a:buClr>
              <a:buSzPts val="3000"/>
              <a:buFont typeface="Red Hat Display"/>
              <a:buNone/>
              <a:defRPr sz="3000" b="1" i="0" u="none" strike="noStrike" cap="none">
                <a:solidFill>
                  <a:schemeClr val="dk1"/>
                </a:solidFill>
                <a:latin typeface="Red Hat Display"/>
                <a:ea typeface="Red Hat Display"/>
                <a:cs typeface="Red Hat Display"/>
                <a:sym typeface="Red Hat Display"/>
              </a:defRPr>
            </a:lvl8pPr>
            <a:lvl9pPr marR="0" lvl="8" algn="ctr" rtl="0">
              <a:lnSpc>
                <a:spcPct val="100000"/>
              </a:lnSpc>
              <a:spcBef>
                <a:spcPts val="0"/>
              </a:spcBef>
              <a:spcAft>
                <a:spcPts val="0"/>
              </a:spcAft>
              <a:buClr>
                <a:schemeClr val="dk1"/>
              </a:buClr>
              <a:buSzPts val="3000"/>
              <a:buFont typeface="Red Hat Display"/>
              <a:buNone/>
              <a:defRPr sz="3000" b="1" i="0" u="none" strike="noStrike" cap="none">
                <a:solidFill>
                  <a:schemeClr val="dk1"/>
                </a:solidFill>
                <a:latin typeface="Red Hat Display"/>
                <a:ea typeface="Red Hat Display"/>
                <a:cs typeface="Red Hat Display"/>
                <a:sym typeface="Red Hat Display"/>
              </a:defRPr>
            </a:lvl9pPr>
          </a:lstStyle>
          <a:p>
            <a:r>
              <a:rPr lang="en-US" sz="3000" dirty="0">
                <a:latin typeface="Red Hat Display" panose="020B0604020202020204" charset="0"/>
                <a:ea typeface="Red Hat Display" panose="020B0604020202020204" charset="0"/>
                <a:cs typeface="Red Hat Display" panose="020B0604020202020204" charset="0"/>
              </a:rPr>
              <a:t>Total Payment for Verified Status Vs Total Payment for Non Verified Status</a:t>
            </a:r>
          </a:p>
        </p:txBody>
      </p:sp>
      <p:graphicFrame>
        <p:nvGraphicFramePr>
          <p:cNvPr id="5" name="Chart 4">
            <a:extLst>
              <a:ext uri="{FF2B5EF4-FFF2-40B4-BE49-F238E27FC236}">
                <a16:creationId xmlns:a16="http://schemas.microsoft.com/office/drawing/2014/main" id="{603A9C8B-7FAA-4234-B1F0-90CD294CD2CE}"/>
              </a:ext>
            </a:extLst>
          </p:cNvPr>
          <p:cNvGraphicFramePr>
            <a:graphicFrameLocks/>
          </p:cNvGraphicFramePr>
          <p:nvPr>
            <p:extLst>
              <p:ext uri="{D42A27DB-BD31-4B8C-83A1-F6EECF244321}">
                <p14:modId xmlns:p14="http://schemas.microsoft.com/office/powerpoint/2010/main" val="3690324478"/>
              </p:ext>
            </p:extLst>
          </p:nvPr>
        </p:nvGraphicFramePr>
        <p:xfrm>
          <a:off x="4572000" y="1664952"/>
          <a:ext cx="4438357" cy="2341378"/>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p:newsfla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4"/>
          <p:cNvSpPr txBox="1">
            <a:spLocks noGrp="1"/>
          </p:cNvSpPr>
          <p:nvPr>
            <p:ph type="title"/>
          </p:nvPr>
        </p:nvSpPr>
        <p:spPr>
          <a:xfrm>
            <a:off x="3670534" y="34906"/>
            <a:ext cx="1802931" cy="48606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Red Hat Display" panose="020B0604020202020204" charset="0"/>
                <a:ea typeface="Red Hat Display" panose="020B0604020202020204" charset="0"/>
                <a:cs typeface="Red Hat Display" panose="020B0604020202020204" charset="0"/>
              </a:rPr>
              <a:t>KPI 4</a:t>
            </a:r>
            <a:endParaRPr dirty="0">
              <a:latin typeface="Red Hat Display" panose="020B0604020202020204" charset="0"/>
              <a:ea typeface="Red Hat Display" panose="020B0604020202020204" charset="0"/>
              <a:cs typeface="Red Hat Display" panose="020B0604020202020204" charset="0"/>
            </a:endParaRPr>
          </a:p>
        </p:txBody>
      </p:sp>
      <p:sp>
        <p:nvSpPr>
          <p:cNvPr id="395" name="Google Shape;395;p44"/>
          <p:cNvSpPr txBox="1">
            <a:spLocks noGrp="1"/>
          </p:cNvSpPr>
          <p:nvPr>
            <p:ph type="subTitle" idx="1"/>
          </p:nvPr>
        </p:nvSpPr>
        <p:spPr>
          <a:xfrm>
            <a:off x="5066071" y="1429532"/>
            <a:ext cx="3982062" cy="332289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Wingdings" panose="05000000000000000000" pitchFamily="2" charset="2"/>
              <a:buChar char="v"/>
            </a:pPr>
            <a:r>
              <a:rPr lang="en-US" dirty="0">
                <a:latin typeface="Red Hat Display" panose="020B0604020202020204" charset="0"/>
                <a:ea typeface="Red Hat Display" panose="020B0604020202020204" charset="0"/>
                <a:cs typeface="Red Hat Display" panose="020B0604020202020204" charset="0"/>
              </a:rPr>
              <a:t>In the dataset we have 50 state, along with the 3 type of loan status. That is changed off, current and fully paid.</a:t>
            </a:r>
          </a:p>
          <a:p>
            <a:pPr marL="0" lvl="0" indent="0" algn="just" rtl="0">
              <a:spcBef>
                <a:spcPts val="0"/>
              </a:spcBef>
              <a:spcAft>
                <a:spcPts val="0"/>
              </a:spcAft>
              <a:buNone/>
            </a:pPr>
            <a:endParaRPr lang="en-US" dirty="0">
              <a:latin typeface="Red Hat Display" panose="020B0604020202020204" charset="0"/>
              <a:ea typeface="Red Hat Display" panose="020B0604020202020204" charset="0"/>
              <a:cs typeface="Red Hat Display" panose="020B0604020202020204" charset="0"/>
            </a:endParaRPr>
          </a:p>
          <a:p>
            <a:pPr marL="285750" lvl="0" indent="-285750" algn="just" rtl="0">
              <a:spcBef>
                <a:spcPts val="0"/>
              </a:spcBef>
              <a:spcAft>
                <a:spcPts val="0"/>
              </a:spcAft>
              <a:buFont typeface="Wingdings" panose="05000000000000000000" pitchFamily="2" charset="2"/>
              <a:buChar char="v"/>
            </a:pPr>
            <a:r>
              <a:rPr lang="en-US" dirty="0">
                <a:latin typeface="Red Hat Display" panose="020B0604020202020204" charset="0"/>
                <a:ea typeface="Red Hat Display" panose="020B0604020202020204" charset="0"/>
                <a:cs typeface="Red Hat Display" panose="020B0604020202020204" charset="0"/>
              </a:rPr>
              <a:t>As you see from the representation, State ‘CALIFORNIA’ has the highest number of accounts in each type of lone status specially fully paid accounts. And state ‘MAINE’ has the lowest number of accounts in each type of loan status.</a:t>
            </a:r>
          </a:p>
          <a:p>
            <a:pPr marL="0" lvl="0" indent="0" algn="just" rtl="0">
              <a:spcBef>
                <a:spcPts val="0"/>
              </a:spcBef>
              <a:spcAft>
                <a:spcPts val="0"/>
              </a:spcAft>
            </a:pPr>
            <a:endParaRPr lang="en-US" dirty="0">
              <a:latin typeface="Red Hat Display" panose="020B0604020202020204" charset="0"/>
              <a:ea typeface="Red Hat Display" panose="020B0604020202020204" charset="0"/>
              <a:cs typeface="Red Hat Display" panose="020B0604020202020204" charset="0"/>
            </a:endParaRPr>
          </a:p>
          <a:p>
            <a:pPr marL="285750" lvl="0" indent="-285750" algn="just" rtl="0">
              <a:spcBef>
                <a:spcPts val="0"/>
              </a:spcBef>
              <a:spcAft>
                <a:spcPts val="0"/>
              </a:spcAft>
              <a:buFont typeface="Wingdings" panose="05000000000000000000" pitchFamily="2" charset="2"/>
              <a:buChar char="v"/>
            </a:pPr>
            <a:r>
              <a:rPr lang="en-US" dirty="0">
                <a:latin typeface="Red Hat Display" panose="020B0604020202020204" charset="0"/>
                <a:ea typeface="Red Hat Display" panose="020B0604020202020204" charset="0"/>
                <a:cs typeface="Red Hat Display" panose="020B0604020202020204" charset="0"/>
              </a:rPr>
              <a:t>The right graph shows the count of Loan Status in each state of USA on particular last credit pull date.</a:t>
            </a:r>
          </a:p>
          <a:p>
            <a:pPr marL="0" lvl="0" indent="0" algn="just" rtl="0">
              <a:spcBef>
                <a:spcPts val="0"/>
              </a:spcBef>
              <a:spcAft>
                <a:spcPts val="0"/>
              </a:spcAft>
              <a:buNone/>
            </a:pPr>
            <a:endParaRPr lang="en-IN" dirty="0">
              <a:latin typeface="Red Hat Display" panose="020B0604020202020204" charset="0"/>
              <a:ea typeface="Red Hat Display" panose="020B0604020202020204" charset="0"/>
              <a:cs typeface="Red Hat Display" panose="020B0604020202020204" charset="0"/>
            </a:endParaRPr>
          </a:p>
        </p:txBody>
      </p:sp>
      <p:sp>
        <p:nvSpPr>
          <p:cNvPr id="7" name="Google Shape;335;p39">
            <a:extLst>
              <a:ext uri="{FF2B5EF4-FFF2-40B4-BE49-F238E27FC236}">
                <a16:creationId xmlns:a16="http://schemas.microsoft.com/office/drawing/2014/main" id="{4C489B73-A1CA-45C7-84CA-B617B01BBD46}"/>
              </a:ext>
            </a:extLst>
          </p:cNvPr>
          <p:cNvSpPr txBox="1">
            <a:spLocks/>
          </p:cNvSpPr>
          <p:nvPr/>
        </p:nvSpPr>
        <p:spPr>
          <a:xfrm>
            <a:off x="925957" y="551098"/>
            <a:ext cx="7292084" cy="6286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ed Hat Display"/>
              <a:buNone/>
              <a:defRPr sz="2000" b="1" i="0" u="none" strike="noStrike" cap="none">
                <a:solidFill>
                  <a:schemeClr val="dk1"/>
                </a:solidFill>
                <a:latin typeface="Red Hat Display"/>
                <a:ea typeface="Red Hat Display"/>
                <a:cs typeface="Red Hat Display"/>
                <a:sym typeface="Red Hat Display"/>
              </a:defRPr>
            </a:lvl1pPr>
            <a:lvl2pPr marR="0" lvl="1" algn="ctr" rtl="0">
              <a:lnSpc>
                <a:spcPct val="100000"/>
              </a:lnSpc>
              <a:spcBef>
                <a:spcPts val="0"/>
              </a:spcBef>
              <a:spcAft>
                <a:spcPts val="0"/>
              </a:spcAft>
              <a:buClr>
                <a:schemeClr val="dk1"/>
              </a:buClr>
              <a:buSzPts val="3000"/>
              <a:buFont typeface="Red Hat Display"/>
              <a:buNone/>
              <a:defRPr sz="3000" b="1" i="0" u="none" strike="noStrike" cap="none">
                <a:solidFill>
                  <a:schemeClr val="dk1"/>
                </a:solidFill>
                <a:latin typeface="Red Hat Display"/>
                <a:ea typeface="Red Hat Display"/>
                <a:cs typeface="Red Hat Display"/>
                <a:sym typeface="Red Hat Display"/>
              </a:defRPr>
            </a:lvl2pPr>
            <a:lvl3pPr marR="0" lvl="2" algn="ctr" rtl="0">
              <a:lnSpc>
                <a:spcPct val="100000"/>
              </a:lnSpc>
              <a:spcBef>
                <a:spcPts val="0"/>
              </a:spcBef>
              <a:spcAft>
                <a:spcPts val="0"/>
              </a:spcAft>
              <a:buClr>
                <a:schemeClr val="dk1"/>
              </a:buClr>
              <a:buSzPts val="3000"/>
              <a:buFont typeface="Red Hat Display"/>
              <a:buNone/>
              <a:defRPr sz="3000" b="1" i="0" u="none" strike="noStrike" cap="none">
                <a:solidFill>
                  <a:schemeClr val="dk1"/>
                </a:solidFill>
                <a:latin typeface="Red Hat Display"/>
                <a:ea typeface="Red Hat Display"/>
                <a:cs typeface="Red Hat Display"/>
                <a:sym typeface="Red Hat Display"/>
              </a:defRPr>
            </a:lvl3pPr>
            <a:lvl4pPr marR="0" lvl="3" algn="ctr" rtl="0">
              <a:lnSpc>
                <a:spcPct val="100000"/>
              </a:lnSpc>
              <a:spcBef>
                <a:spcPts val="0"/>
              </a:spcBef>
              <a:spcAft>
                <a:spcPts val="0"/>
              </a:spcAft>
              <a:buClr>
                <a:schemeClr val="dk1"/>
              </a:buClr>
              <a:buSzPts val="3000"/>
              <a:buFont typeface="Red Hat Display"/>
              <a:buNone/>
              <a:defRPr sz="3000" b="1" i="0" u="none" strike="noStrike" cap="none">
                <a:solidFill>
                  <a:schemeClr val="dk1"/>
                </a:solidFill>
                <a:latin typeface="Red Hat Display"/>
                <a:ea typeface="Red Hat Display"/>
                <a:cs typeface="Red Hat Display"/>
                <a:sym typeface="Red Hat Display"/>
              </a:defRPr>
            </a:lvl4pPr>
            <a:lvl5pPr marR="0" lvl="4" algn="ctr" rtl="0">
              <a:lnSpc>
                <a:spcPct val="100000"/>
              </a:lnSpc>
              <a:spcBef>
                <a:spcPts val="0"/>
              </a:spcBef>
              <a:spcAft>
                <a:spcPts val="0"/>
              </a:spcAft>
              <a:buClr>
                <a:schemeClr val="dk1"/>
              </a:buClr>
              <a:buSzPts val="3000"/>
              <a:buFont typeface="Red Hat Display"/>
              <a:buNone/>
              <a:defRPr sz="3000" b="1" i="0" u="none" strike="noStrike" cap="none">
                <a:solidFill>
                  <a:schemeClr val="dk1"/>
                </a:solidFill>
                <a:latin typeface="Red Hat Display"/>
                <a:ea typeface="Red Hat Display"/>
                <a:cs typeface="Red Hat Display"/>
                <a:sym typeface="Red Hat Display"/>
              </a:defRPr>
            </a:lvl5pPr>
            <a:lvl6pPr marR="0" lvl="5" algn="ctr" rtl="0">
              <a:lnSpc>
                <a:spcPct val="100000"/>
              </a:lnSpc>
              <a:spcBef>
                <a:spcPts val="0"/>
              </a:spcBef>
              <a:spcAft>
                <a:spcPts val="0"/>
              </a:spcAft>
              <a:buClr>
                <a:schemeClr val="dk1"/>
              </a:buClr>
              <a:buSzPts val="3000"/>
              <a:buFont typeface="Red Hat Display"/>
              <a:buNone/>
              <a:defRPr sz="3000" b="1" i="0" u="none" strike="noStrike" cap="none">
                <a:solidFill>
                  <a:schemeClr val="dk1"/>
                </a:solidFill>
                <a:latin typeface="Red Hat Display"/>
                <a:ea typeface="Red Hat Display"/>
                <a:cs typeface="Red Hat Display"/>
                <a:sym typeface="Red Hat Display"/>
              </a:defRPr>
            </a:lvl6pPr>
            <a:lvl7pPr marR="0" lvl="6" algn="ctr" rtl="0">
              <a:lnSpc>
                <a:spcPct val="100000"/>
              </a:lnSpc>
              <a:spcBef>
                <a:spcPts val="0"/>
              </a:spcBef>
              <a:spcAft>
                <a:spcPts val="0"/>
              </a:spcAft>
              <a:buClr>
                <a:schemeClr val="dk1"/>
              </a:buClr>
              <a:buSzPts val="3000"/>
              <a:buFont typeface="Red Hat Display"/>
              <a:buNone/>
              <a:defRPr sz="3000" b="1" i="0" u="none" strike="noStrike" cap="none">
                <a:solidFill>
                  <a:schemeClr val="dk1"/>
                </a:solidFill>
                <a:latin typeface="Red Hat Display"/>
                <a:ea typeface="Red Hat Display"/>
                <a:cs typeface="Red Hat Display"/>
                <a:sym typeface="Red Hat Display"/>
              </a:defRPr>
            </a:lvl7pPr>
            <a:lvl8pPr marR="0" lvl="7" algn="ctr" rtl="0">
              <a:lnSpc>
                <a:spcPct val="100000"/>
              </a:lnSpc>
              <a:spcBef>
                <a:spcPts val="0"/>
              </a:spcBef>
              <a:spcAft>
                <a:spcPts val="0"/>
              </a:spcAft>
              <a:buClr>
                <a:schemeClr val="dk1"/>
              </a:buClr>
              <a:buSzPts val="3000"/>
              <a:buFont typeface="Red Hat Display"/>
              <a:buNone/>
              <a:defRPr sz="3000" b="1" i="0" u="none" strike="noStrike" cap="none">
                <a:solidFill>
                  <a:schemeClr val="dk1"/>
                </a:solidFill>
                <a:latin typeface="Red Hat Display"/>
                <a:ea typeface="Red Hat Display"/>
                <a:cs typeface="Red Hat Display"/>
                <a:sym typeface="Red Hat Display"/>
              </a:defRPr>
            </a:lvl8pPr>
            <a:lvl9pPr marR="0" lvl="8" algn="ctr" rtl="0">
              <a:lnSpc>
                <a:spcPct val="100000"/>
              </a:lnSpc>
              <a:spcBef>
                <a:spcPts val="0"/>
              </a:spcBef>
              <a:spcAft>
                <a:spcPts val="0"/>
              </a:spcAft>
              <a:buClr>
                <a:schemeClr val="dk1"/>
              </a:buClr>
              <a:buSzPts val="3000"/>
              <a:buFont typeface="Red Hat Display"/>
              <a:buNone/>
              <a:defRPr sz="3000" b="1" i="0" u="none" strike="noStrike" cap="none">
                <a:solidFill>
                  <a:schemeClr val="dk1"/>
                </a:solidFill>
                <a:latin typeface="Red Hat Display"/>
                <a:ea typeface="Red Hat Display"/>
                <a:cs typeface="Red Hat Display"/>
                <a:sym typeface="Red Hat Display"/>
              </a:defRPr>
            </a:lvl9pPr>
          </a:lstStyle>
          <a:p>
            <a:r>
              <a:rPr lang="en-US" sz="3000" dirty="0">
                <a:latin typeface="Red Hat Display" panose="020B0604020202020204" charset="0"/>
                <a:ea typeface="Red Hat Display" panose="020B0604020202020204" charset="0"/>
                <a:cs typeface="Red Hat Display" panose="020B0604020202020204" charset="0"/>
              </a:rPr>
              <a:t> State wise and </a:t>
            </a:r>
            <a:r>
              <a:rPr lang="en-US" sz="3000" dirty="0" err="1">
                <a:latin typeface="Red Hat Display" panose="020B0604020202020204" charset="0"/>
                <a:ea typeface="Red Hat Display" panose="020B0604020202020204" charset="0"/>
                <a:cs typeface="Red Hat Display" panose="020B0604020202020204" charset="0"/>
              </a:rPr>
              <a:t>last_credit_pull_d</a:t>
            </a:r>
            <a:r>
              <a:rPr lang="en-US" sz="3000" dirty="0">
                <a:latin typeface="Red Hat Display" panose="020B0604020202020204" charset="0"/>
                <a:ea typeface="Red Hat Display" panose="020B0604020202020204" charset="0"/>
                <a:cs typeface="Red Hat Display" panose="020B0604020202020204" charset="0"/>
              </a:rPr>
              <a:t> wise loan status insights</a:t>
            </a:r>
          </a:p>
        </p:txBody>
      </p:sp>
      <p:pic>
        <p:nvPicPr>
          <p:cNvPr id="6" name="Picture 5">
            <a:extLst>
              <a:ext uri="{FF2B5EF4-FFF2-40B4-BE49-F238E27FC236}">
                <a16:creationId xmlns:a16="http://schemas.microsoft.com/office/drawing/2014/main" id="{38F34129-1769-D184-E6CA-4B1EC278DCE3}"/>
              </a:ext>
            </a:extLst>
          </p:cNvPr>
          <p:cNvPicPr>
            <a:picLocks noChangeAspect="1"/>
          </p:cNvPicPr>
          <p:nvPr/>
        </p:nvPicPr>
        <p:blipFill>
          <a:blip r:embed="rId3"/>
          <a:stretch>
            <a:fillRect/>
          </a:stretch>
        </p:blipFill>
        <p:spPr>
          <a:xfrm>
            <a:off x="0" y="1429532"/>
            <a:ext cx="5183075" cy="33228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95">
                                            <p:txEl>
                                              <p:pRg st="0" end="0"/>
                                            </p:txEl>
                                          </p:spTgt>
                                        </p:tgtEl>
                                        <p:attrNameLst>
                                          <p:attrName>style.visibility</p:attrName>
                                        </p:attrNameLst>
                                      </p:cBhvr>
                                      <p:to>
                                        <p:strVal val="visible"/>
                                      </p:to>
                                    </p:set>
                                    <p:animEffect transition="in" filter="barn(inVertical)">
                                      <p:cBhvr>
                                        <p:cTn id="7" dur="500"/>
                                        <p:tgtEl>
                                          <p:spTgt spid="395">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95">
                                            <p:txEl>
                                              <p:pRg st="2" end="2"/>
                                            </p:txEl>
                                          </p:spTgt>
                                        </p:tgtEl>
                                        <p:attrNameLst>
                                          <p:attrName>style.visibility</p:attrName>
                                        </p:attrNameLst>
                                      </p:cBhvr>
                                      <p:to>
                                        <p:strVal val="visible"/>
                                      </p:to>
                                    </p:set>
                                    <p:animEffect transition="in" filter="barn(inVertical)">
                                      <p:cBhvr>
                                        <p:cTn id="10" dur="500"/>
                                        <p:tgtEl>
                                          <p:spTgt spid="395">
                                            <p:txEl>
                                              <p:pRg st="2" end="2"/>
                                            </p:txEl>
                                          </p:spTgt>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95">
                                            <p:txEl>
                                              <p:pRg st="4" end="4"/>
                                            </p:txEl>
                                          </p:spTgt>
                                        </p:tgtEl>
                                        <p:attrNameLst>
                                          <p:attrName>style.visibility</p:attrName>
                                        </p:attrNameLst>
                                      </p:cBhvr>
                                      <p:to>
                                        <p:strVal val="visible"/>
                                      </p:to>
                                    </p:set>
                                    <p:animEffect transition="in" filter="barn(inVertical)">
                                      <p:cBhvr>
                                        <p:cTn id="13" dur="500"/>
                                        <p:tgtEl>
                                          <p:spTgt spid="395">
                                            <p:txEl>
                                              <p:pRg st="4" end="4"/>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arn(inVertical)">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5" grpId="0" build="p"/>
    </p:bldLst>
  </p:timing>
</p:sld>
</file>

<file path=ppt/theme/theme1.xml><?xml version="1.0" encoding="utf-8"?>
<a:theme xmlns:a="http://schemas.openxmlformats.org/drawingml/2006/main" name="Bank Reconciliation Project Proposal by Slidesgo">
  <a:themeElements>
    <a:clrScheme name="Simple Light">
      <a:dk1>
        <a:srgbClr val="000000"/>
      </a:dk1>
      <a:lt1>
        <a:srgbClr val="FFFFFF"/>
      </a:lt1>
      <a:dk2>
        <a:srgbClr val="F0D100"/>
      </a:dk2>
      <a:lt2>
        <a:srgbClr val="FF5A90"/>
      </a:lt2>
      <a:accent1>
        <a:srgbClr val="915CDF"/>
      </a:accent1>
      <a:accent2>
        <a:srgbClr val="C46700"/>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453</TotalTime>
  <Words>896</Words>
  <PresentationFormat>On-screen Show (16:9)</PresentationFormat>
  <Paragraphs>85</Paragraphs>
  <Slides>15</Slides>
  <Notes>11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Century</vt:lpstr>
      <vt:lpstr>Roboto Condensed Light</vt:lpstr>
      <vt:lpstr>Mulish</vt:lpstr>
      <vt:lpstr>Arial</vt:lpstr>
      <vt:lpstr>Wingdings</vt:lpstr>
      <vt:lpstr>Red Hat Display</vt:lpstr>
      <vt:lpstr>Times New Roman</vt:lpstr>
      <vt:lpstr>Bank Reconciliation Project Proposal by Slidesgo</vt:lpstr>
      <vt:lpstr>Bank Loan of Customers</vt:lpstr>
      <vt:lpstr>Table of contents</vt:lpstr>
      <vt:lpstr>Project Objective</vt:lpstr>
      <vt:lpstr>Dataset Introduction</vt:lpstr>
      <vt:lpstr>KPI’s Contents</vt:lpstr>
      <vt:lpstr>KPI 1</vt:lpstr>
      <vt:lpstr>PowerPoint Presentation</vt:lpstr>
      <vt:lpstr>KPI 3</vt:lpstr>
      <vt:lpstr>KPI 4</vt:lpstr>
      <vt:lpstr>KPI 5 : Home ownership Vs last payment date stats</vt:lpstr>
      <vt:lpstr>Power BI Dashboard</vt:lpstr>
      <vt:lpstr>Dashboard Video</vt:lpstr>
      <vt:lpstr>Tableau Dashboard </vt:lpstr>
      <vt:lpstr>Conclusion</vt:lpstr>
      <vt:lpstr>PowerPoint Presentation</vt:lpstr>
    </vt:vector>
  </TitlesOfParts>
  <LinksUpToDate>false</LinksUpToDate>
  <SharedDoc>false</SharedDoc>
  <HyperlinksChanged>false</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Loan of Customers | Finance</dc:title>
  <cp:revision>34</cp:revision>
  <dcterms:modified xsi:type="dcterms:W3CDTF">2023-06-26T11:46:20Z</dcterms:modified>
</cp:coreProperties>
</file>